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5B0F7-47EE-4412-BDD8-EB64FD99E3B9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2890BD9A-F745-467D-AE79-9545938BB6FC}">
      <dgm:prSet/>
      <dgm:spPr/>
      <dgm:t>
        <a:bodyPr/>
        <a:lstStyle/>
        <a:p>
          <a:pPr algn="ctr" rtl="0"/>
          <a:r>
            <a:rPr lang="nl-NL" dirty="0" smtClean="0"/>
            <a:t>Thema </a:t>
          </a:r>
          <a:r>
            <a:rPr lang="nl-NL" dirty="0" smtClean="0"/>
            <a:t>4 </a:t>
          </a:r>
          <a:r>
            <a:rPr lang="nl-NL" dirty="0" smtClean="0"/>
            <a:t/>
          </a:r>
          <a:br>
            <a:rPr lang="nl-NL" dirty="0" smtClean="0"/>
          </a:br>
          <a:r>
            <a:rPr lang="nl-NL" dirty="0" smtClean="0"/>
            <a:t>Het hormoon-stelsel</a:t>
          </a:r>
          <a:endParaRPr lang="nl-NL" dirty="0"/>
        </a:p>
      </dgm:t>
    </dgm:pt>
    <dgm:pt modelId="{F8E6847B-89EA-44C0-920E-395AC9A8A975}" type="parTrans" cxnId="{CC92AE42-975E-4B99-9E35-ECCBFFFB0EA1}">
      <dgm:prSet/>
      <dgm:spPr/>
      <dgm:t>
        <a:bodyPr/>
        <a:lstStyle/>
        <a:p>
          <a:pPr algn="ctr"/>
          <a:endParaRPr lang="nl-NL"/>
        </a:p>
      </dgm:t>
    </dgm:pt>
    <dgm:pt modelId="{B44A60F1-DEEB-45C4-9E36-B1BFBEDC909C}" type="sibTrans" cxnId="{CC92AE42-975E-4B99-9E35-ECCBFFFB0EA1}">
      <dgm:prSet/>
      <dgm:spPr/>
      <dgm:t>
        <a:bodyPr/>
        <a:lstStyle/>
        <a:p>
          <a:pPr algn="ctr"/>
          <a:endParaRPr lang="nl-NL"/>
        </a:p>
      </dgm:t>
    </dgm:pt>
    <dgm:pt modelId="{BDFA076E-D4BF-4F40-9449-B8F6D3DDEE93}" type="pres">
      <dgm:prSet presAssocID="{0525B0F7-47EE-4412-BDD8-EB64FD99E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DA1DCFC-1EE0-4E41-8C60-FF971A518783}" type="pres">
      <dgm:prSet presAssocID="{2890BD9A-F745-467D-AE79-9545938BB6FC}" presName="parentText" presStyleLbl="node1" presStyleIdx="0" presStyleCnt="1" custScaleX="7777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BCFC582-62A5-4267-AF53-70CC8D6AC846}" type="presOf" srcId="{2890BD9A-F745-467D-AE79-9545938BB6FC}" destId="{1DA1DCFC-1EE0-4E41-8C60-FF971A518783}" srcOrd="0" destOrd="0" presId="urn:microsoft.com/office/officeart/2005/8/layout/vList2"/>
    <dgm:cxn modelId="{CC92AE42-975E-4B99-9E35-ECCBFFFB0EA1}" srcId="{0525B0F7-47EE-4412-BDD8-EB64FD99E3B9}" destId="{2890BD9A-F745-467D-AE79-9545938BB6FC}" srcOrd="0" destOrd="0" parTransId="{F8E6847B-89EA-44C0-920E-395AC9A8A975}" sibTransId="{B44A60F1-DEEB-45C4-9E36-B1BFBEDC909C}"/>
    <dgm:cxn modelId="{5808DABF-1462-4B38-9C45-A438CDE7135D}" type="presOf" srcId="{0525B0F7-47EE-4412-BDD8-EB64FD99E3B9}" destId="{BDFA076E-D4BF-4F40-9449-B8F6D3DDEE93}" srcOrd="0" destOrd="0" presId="urn:microsoft.com/office/officeart/2005/8/layout/vList2"/>
    <dgm:cxn modelId="{4A35393B-9EAF-4E41-B4A9-B2A5558B6D33}" type="presParOf" srcId="{BDFA076E-D4BF-4F40-9449-B8F6D3DDEE93}" destId="{1DA1DCFC-1EE0-4E41-8C60-FF971A5187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EBD770-557B-4034-BA2E-E44DCFFE03A3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5A23FC35-6853-4850-8B4C-DA4E4A9C340E}">
      <dgm:prSet/>
      <dgm:spPr/>
      <dgm:t>
        <a:bodyPr/>
        <a:lstStyle/>
        <a:p>
          <a:pPr rtl="0"/>
          <a:r>
            <a:rPr lang="nl-NL" smtClean="0"/>
            <a:t>Hypofyse</a:t>
          </a:r>
          <a:endParaRPr lang="nl-NL"/>
        </a:p>
      </dgm:t>
    </dgm:pt>
    <dgm:pt modelId="{FE8626EA-AFC3-4471-AC0A-C0FBE5FE70BD}" type="parTrans" cxnId="{0C8E0DE3-6946-42AE-9525-5048BBCD43CE}">
      <dgm:prSet/>
      <dgm:spPr/>
      <dgm:t>
        <a:bodyPr/>
        <a:lstStyle/>
        <a:p>
          <a:endParaRPr lang="nl-NL"/>
        </a:p>
      </dgm:t>
    </dgm:pt>
    <dgm:pt modelId="{2E650A79-5B7C-4C2D-8B87-A1D23957D105}" type="sibTrans" cxnId="{0C8E0DE3-6946-42AE-9525-5048BBCD43CE}">
      <dgm:prSet/>
      <dgm:spPr/>
      <dgm:t>
        <a:bodyPr/>
        <a:lstStyle/>
        <a:p>
          <a:endParaRPr lang="nl-NL"/>
        </a:p>
      </dgm:t>
    </dgm:pt>
    <dgm:pt modelId="{9C0E742B-8219-4B5B-9AFB-6F77A090766B}" type="pres">
      <dgm:prSet presAssocID="{BBEBD770-557B-4034-BA2E-E44DCFFE03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62AC9D-576E-48B2-B306-AB36EAE77185}" type="pres">
      <dgm:prSet presAssocID="{5A23FC35-6853-4850-8B4C-DA4E4A9C34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C8E0DE3-6946-42AE-9525-5048BBCD43CE}" srcId="{BBEBD770-557B-4034-BA2E-E44DCFFE03A3}" destId="{5A23FC35-6853-4850-8B4C-DA4E4A9C340E}" srcOrd="0" destOrd="0" parTransId="{FE8626EA-AFC3-4471-AC0A-C0FBE5FE70BD}" sibTransId="{2E650A79-5B7C-4C2D-8B87-A1D23957D105}"/>
    <dgm:cxn modelId="{B0B63CD1-8738-4D25-AE6A-E4E2239BF1E4}" type="presOf" srcId="{BBEBD770-557B-4034-BA2E-E44DCFFE03A3}" destId="{9C0E742B-8219-4B5B-9AFB-6F77A090766B}" srcOrd="0" destOrd="0" presId="urn:microsoft.com/office/officeart/2005/8/layout/vList2"/>
    <dgm:cxn modelId="{4EF40FF0-EE1D-42D2-BEBB-7E6F9875D01E}" type="presOf" srcId="{5A23FC35-6853-4850-8B4C-DA4E4A9C340E}" destId="{AA62AC9D-576E-48B2-B306-AB36EAE77185}" srcOrd="0" destOrd="0" presId="urn:microsoft.com/office/officeart/2005/8/layout/vList2"/>
    <dgm:cxn modelId="{0A7EC30D-5E8B-4AEB-B80B-4513263D66C1}" type="presParOf" srcId="{9C0E742B-8219-4B5B-9AFB-6F77A090766B}" destId="{AA62AC9D-576E-48B2-B306-AB36EAE771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16947D-7C0C-4822-8588-9ABF4DFEB716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28B81F7A-26EF-4022-ABB3-9F35FAA92553}">
      <dgm:prSet/>
      <dgm:spPr/>
      <dgm:t>
        <a:bodyPr/>
        <a:lstStyle/>
        <a:p>
          <a:pPr algn="ctr" rtl="0"/>
          <a:r>
            <a:rPr lang="nl-NL" dirty="0" smtClean="0"/>
            <a:t>Hypofyse produceert GH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groeihormoon</a:t>
          </a:r>
          <a:endParaRPr lang="nl-NL" dirty="0"/>
        </a:p>
      </dgm:t>
    </dgm:pt>
    <dgm:pt modelId="{81EFABD8-9985-4FD6-8A48-2DE75037E6BD}" type="parTrans" cxnId="{409E94A6-8DF2-4792-8A5A-838F8A78C521}">
      <dgm:prSet/>
      <dgm:spPr/>
      <dgm:t>
        <a:bodyPr/>
        <a:lstStyle/>
        <a:p>
          <a:pPr algn="ctr"/>
          <a:endParaRPr lang="nl-NL"/>
        </a:p>
      </dgm:t>
    </dgm:pt>
    <dgm:pt modelId="{21490566-0FCF-4755-AD38-DFB80535A45D}" type="sibTrans" cxnId="{409E94A6-8DF2-4792-8A5A-838F8A78C521}">
      <dgm:prSet/>
      <dgm:spPr/>
      <dgm:t>
        <a:bodyPr/>
        <a:lstStyle/>
        <a:p>
          <a:pPr algn="ctr"/>
          <a:endParaRPr lang="nl-NL"/>
        </a:p>
      </dgm:t>
    </dgm:pt>
    <dgm:pt modelId="{B7618595-EBA1-43C6-A10D-0679B6C75530}">
      <dgm:prSet/>
      <dgm:spPr/>
      <dgm:t>
        <a:bodyPr/>
        <a:lstStyle/>
        <a:p>
          <a:pPr algn="ctr" rtl="0"/>
          <a:r>
            <a:rPr lang="nl-NL" dirty="0" smtClean="0"/>
            <a:t>Hypofyse produceert LH – FSH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voortplanting</a:t>
          </a:r>
          <a:endParaRPr lang="nl-NL" dirty="0"/>
        </a:p>
      </dgm:t>
    </dgm:pt>
    <dgm:pt modelId="{9211C190-B831-4EFC-B34B-6DEC09B58294}" type="parTrans" cxnId="{B852C7CC-BC1B-4C2A-9AE9-03E5DA1DA010}">
      <dgm:prSet/>
      <dgm:spPr/>
      <dgm:t>
        <a:bodyPr/>
        <a:lstStyle/>
        <a:p>
          <a:pPr algn="ctr"/>
          <a:endParaRPr lang="nl-NL"/>
        </a:p>
      </dgm:t>
    </dgm:pt>
    <dgm:pt modelId="{DF6A77D2-65D3-4C9F-8FDE-6C8F4D4FFFB3}" type="sibTrans" cxnId="{B852C7CC-BC1B-4C2A-9AE9-03E5DA1DA010}">
      <dgm:prSet/>
      <dgm:spPr/>
      <dgm:t>
        <a:bodyPr/>
        <a:lstStyle/>
        <a:p>
          <a:pPr algn="ctr"/>
          <a:endParaRPr lang="nl-NL"/>
        </a:p>
      </dgm:t>
    </dgm:pt>
    <dgm:pt modelId="{8D11378B-8656-4101-B49E-EDEE9423F52A}">
      <dgm:prSet/>
      <dgm:spPr/>
      <dgm:t>
        <a:bodyPr/>
        <a:lstStyle/>
        <a:p>
          <a:pPr algn="ctr" rtl="0"/>
          <a:r>
            <a:rPr lang="nl-NL" smtClean="0"/>
            <a:t>Hypofyse produceert  TSH </a:t>
          </a:r>
          <a:r>
            <a:rPr lang="nl-NL" smtClean="0">
              <a:sym typeface="Wingdings"/>
            </a:rPr>
            <a:t></a:t>
          </a:r>
          <a:r>
            <a:rPr lang="nl-NL" smtClean="0"/>
            <a:t> stuurt schildklier aan</a:t>
          </a:r>
          <a:endParaRPr lang="nl-NL"/>
        </a:p>
      </dgm:t>
    </dgm:pt>
    <dgm:pt modelId="{5CCF72BA-27C7-4099-A5AB-8F651E355E26}" type="parTrans" cxnId="{1F114D3E-ADF6-455A-BB5B-1CB5A323D055}">
      <dgm:prSet/>
      <dgm:spPr/>
      <dgm:t>
        <a:bodyPr/>
        <a:lstStyle/>
        <a:p>
          <a:pPr algn="ctr"/>
          <a:endParaRPr lang="nl-NL"/>
        </a:p>
      </dgm:t>
    </dgm:pt>
    <dgm:pt modelId="{0D021A94-97F6-4AAC-93E1-F3C7DAFD91ED}" type="sibTrans" cxnId="{1F114D3E-ADF6-455A-BB5B-1CB5A323D055}">
      <dgm:prSet/>
      <dgm:spPr/>
      <dgm:t>
        <a:bodyPr/>
        <a:lstStyle/>
        <a:p>
          <a:pPr algn="ctr"/>
          <a:endParaRPr lang="nl-NL"/>
        </a:p>
      </dgm:t>
    </dgm:pt>
    <dgm:pt modelId="{34486021-6A16-44EC-913E-827E75B8ABF6}" type="pres">
      <dgm:prSet presAssocID="{2216947D-7C0C-4822-8588-9ABF4DFEB7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C27726E-D3C2-4798-B6AE-A7A1E47B8F5F}" type="pres">
      <dgm:prSet presAssocID="{28B81F7A-26EF-4022-ABB3-9F35FAA925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391D94-9A6E-4805-85A5-70A4A0A30F4E}" type="pres">
      <dgm:prSet presAssocID="{21490566-0FCF-4755-AD38-DFB80535A45D}" presName="spacer" presStyleCnt="0"/>
      <dgm:spPr/>
    </dgm:pt>
    <dgm:pt modelId="{FD48C43B-9653-40EA-9316-5173C42E392B}" type="pres">
      <dgm:prSet presAssocID="{B7618595-EBA1-43C6-A10D-0679B6C755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1D4380-705C-40C4-B986-F9DC4063C1DE}" type="pres">
      <dgm:prSet presAssocID="{DF6A77D2-65D3-4C9F-8FDE-6C8F4D4FFFB3}" presName="spacer" presStyleCnt="0"/>
      <dgm:spPr/>
    </dgm:pt>
    <dgm:pt modelId="{2D7F2764-F610-40E7-B447-2DEE52A6043F}" type="pres">
      <dgm:prSet presAssocID="{8D11378B-8656-4101-B49E-EDEE9423F5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852C7CC-BC1B-4C2A-9AE9-03E5DA1DA010}" srcId="{2216947D-7C0C-4822-8588-9ABF4DFEB716}" destId="{B7618595-EBA1-43C6-A10D-0679B6C75530}" srcOrd="1" destOrd="0" parTransId="{9211C190-B831-4EFC-B34B-6DEC09B58294}" sibTransId="{DF6A77D2-65D3-4C9F-8FDE-6C8F4D4FFFB3}"/>
    <dgm:cxn modelId="{30CDBCE9-1E4D-44DC-93E2-01874895CA53}" type="presOf" srcId="{8D11378B-8656-4101-B49E-EDEE9423F52A}" destId="{2D7F2764-F610-40E7-B447-2DEE52A6043F}" srcOrd="0" destOrd="0" presId="urn:microsoft.com/office/officeart/2005/8/layout/vList2"/>
    <dgm:cxn modelId="{123E5CF7-E9DD-4F3E-AE40-E7A7223C5465}" type="presOf" srcId="{B7618595-EBA1-43C6-A10D-0679B6C75530}" destId="{FD48C43B-9653-40EA-9316-5173C42E392B}" srcOrd="0" destOrd="0" presId="urn:microsoft.com/office/officeart/2005/8/layout/vList2"/>
    <dgm:cxn modelId="{409E94A6-8DF2-4792-8A5A-838F8A78C521}" srcId="{2216947D-7C0C-4822-8588-9ABF4DFEB716}" destId="{28B81F7A-26EF-4022-ABB3-9F35FAA92553}" srcOrd="0" destOrd="0" parTransId="{81EFABD8-9985-4FD6-8A48-2DE75037E6BD}" sibTransId="{21490566-0FCF-4755-AD38-DFB80535A45D}"/>
    <dgm:cxn modelId="{1F114D3E-ADF6-455A-BB5B-1CB5A323D055}" srcId="{2216947D-7C0C-4822-8588-9ABF4DFEB716}" destId="{8D11378B-8656-4101-B49E-EDEE9423F52A}" srcOrd="2" destOrd="0" parTransId="{5CCF72BA-27C7-4099-A5AB-8F651E355E26}" sibTransId="{0D021A94-97F6-4AAC-93E1-F3C7DAFD91ED}"/>
    <dgm:cxn modelId="{857ABB7C-F470-4EE7-8B89-03B5ED2D6E17}" type="presOf" srcId="{2216947D-7C0C-4822-8588-9ABF4DFEB716}" destId="{34486021-6A16-44EC-913E-827E75B8ABF6}" srcOrd="0" destOrd="0" presId="urn:microsoft.com/office/officeart/2005/8/layout/vList2"/>
    <dgm:cxn modelId="{DB8DDEDE-2B3D-46A4-9348-04D1647D03B9}" type="presOf" srcId="{28B81F7A-26EF-4022-ABB3-9F35FAA92553}" destId="{2C27726E-D3C2-4798-B6AE-A7A1E47B8F5F}" srcOrd="0" destOrd="0" presId="urn:microsoft.com/office/officeart/2005/8/layout/vList2"/>
    <dgm:cxn modelId="{0BEAEBA2-0F8D-495B-924E-B97C089EB5F5}" type="presParOf" srcId="{34486021-6A16-44EC-913E-827E75B8ABF6}" destId="{2C27726E-D3C2-4798-B6AE-A7A1E47B8F5F}" srcOrd="0" destOrd="0" presId="urn:microsoft.com/office/officeart/2005/8/layout/vList2"/>
    <dgm:cxn modelId="{CAD3A596-6D74-4DAB-938F-A1343AD4E61B}" type="presParOf" srcId="{34486021-6A16-44EC-913E-827E75B8ABF6}" destId="{8E391D94-9A6E-4805-85A5-70A4A0A30F4E}" srcOrd="1" destOrd="0" presId="urn:microsoft.com/office/officeart/2005/8/layout/vList2"/>
    <dgm:cxn modelId="{70E8BEDD-0B2F-4C6F-8840-A76B90E93E71}" type="presParOf" srcId="{34486021-6A16-44EC-913E-827E75B8ABF6}" destId="{FD48C43B-9653-40EA-9316-5173C42E392B}" srcOrd="2" destOrd="0" presId="urn:microsoft.com/office/officeart/2005/8/layout/vList2"/>
    <dgm:cxn modelId="{12A5457F-BA94-4269-A898-417A60B68365}" type="presParOf" srcId="{34486021-6A16-44EC-913E-827E75B8ABF6}" destId="{EE1D4380-705C-40C4-B986-F9DC4063C1DE}" srcOrd="3" destOrd="0" presId="urn:microsoft.com/office/officeart/2005/8/layout/vList2"/>
    <dgm:cxn modelId="{7CBD1556-A942-49F6-8116-930894FDEC03}" type="presParOf" srcId="{34486021-6A16-44EC-913E-827E75B8ABF6}" destId="{2D7F2764-F610-40E7-B447-2DEE52A604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93C85-FB5C-4A32-8EAA-C86AAC37BBE4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6E319B23-24CE-489D-9D51-46F907F04992}">
      <dgm:prSet/>
      <dgm:spPr/>
      <dgm:t>
        <a:bodyPr/>
        <a:lstStyle/>
        <a:p>
          <a:pPr algn="ctr" rtl="0"/>
          <a:r>
            <a:rPr lang="nl-NL" smtClean="0"/>
            <a:t>§ 1 Regeling – homeostase – hormonen – receptoren – doelwitorganen </a:t>
          </a:r>
          <a:endParaRPr lang="nl-NL"/>
        </a:p>
      </dgm:t>
    </dgm:pt>
    <dgm:pt modelId="{468456AB-8A48-4850-A22A-BDA1866564CB}" type="parTrans" cxnId="{76DDEA3A-67B0-4D2F-8152-58AD71013913}">
      <dgm:prSet/>
      <dgm:spPr/>
      <dgm:t>
        <a:bodyPr/>
        <a:lstStyle/>
        <a:p>
          <a:endParaRPr lang="nl-NL"/>
        </a:p>
      </dgm:t>
    </dgm:pt>
    <dgm:pt modelId="{A1680FA5-5E89-4D76-9C74-785F84F097A2}" type="sibTrans" cxnId="{76DDEA3A-67B0-4D2F-8152-58AD71013913}">
      <dgm:prSet/>
      <dgm:spPr/>
      <dgm:t>
        <a:bodyPr/>
        <a:lstStyle/>
        <a:p>
          <a:endParaRPr lang="nl-NL"/>
        </a:p>
      </dgm:t>
    </dgm:pt>
    <dgm:pt modelId="{275ED468-D9EB-4FA7-83DD-185836A9C5A7}" type="pres">
      <dgm:prSet presAssocID="{5BA93C85-FB5C-4A32-8EAA-C86AAC37B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B8AF31-1662-43E9-964B-ACA696E4E602}" type="pres">
      <dgm:prSet presAssocID="{6E319B23-24CE-489D-9D51-46F907F04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6DDEA3A-67B0-4D2F-8152-58AD71013913}" srcId="{5BA93C85-FB5C-4A32-8EAA-C86AAC37BBE4}" destId="{6E319B23-24CE-489D-9D51-46F907F04992}" srcOrd="0" destOrd="0" parTransId="{468456AB-8A48-4850-A22A-BDA1866564CB}" sibTransId="{A1680FA5-5E89-4D76-9C74-785F84F097A2}"/>
    <dgm:cxn modelId="{E28C148E-6137-4114-A818-61142EDB6CAC}" type="presOf" srcId="{5BA93C85-FB5C-4A32-8EAA-C86AAC37BBE4}" destId="{275ED468-D9EB-4FA7-83DD-185836A9C5A7}" srcOrd="0" destOrd="0" presId="urn:microsoft.com/office/officeart/2005/8/layout/vList2"/>
    <dgm:cxn modelId="{B6129F34-9A8B-4E56-8E4D-C06581B838F6}" type="presOf" srcId="{6E319B23-24CE-489D-9D51-46F907F04992}" destId="{8CB8AF31-1662-43E9-964B-ACA696E4E602}" srcOrd="0" destOrd="0" presId="urn:microsoft.com/office/officeart/2005/8/layout/vList2"/>
    <dgm:cxn modelId="{542ECCFB-B9DC-4D6A-8201-E28B39E9C2C7}" type="presParOf" srcId="{275ED468-D9EB-4FA7-83DD-185836A9C5A7}" destId="{8CB8AF31-1662-43E9-964B-ACA696E4E6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8E0E9-8E2F-436C-9494-125FC629BB7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1B3DA97F-D424-4F6E-97B9-5CB31BFD45A6}">
      <dgm:prSet/>
      <dgm:spPr/>
      <dgm:t>
        <a:bodyPr/>
        <a:lstStyle/>
        <a:p>
          <a:pPr rtl="0"/>
          <a:r>
            <a:rPr lang="nl-NL" smtClean="0"/>
            <a:t>Hormoonstelsel: regulering functies</a:t>
          </a:r>
          <a:endParaRPr lang="nl-NL"/>
        </a:p>
      </dgm:t>
    </dgm:pt>
    <dgm:pt modelId="{C99EC827-FB49-44EB-A6C2-AEEFE9210E7C}" type="parTrans" cxnId="{2D50F2C2-B502-43FA-ABD2-6D58B69A4035}">
      <dgm:prSet/>
      <dgm:spPr/>
      <dgm:t>
        <a:bodyPr/>
        <a:lstStyle/>
        <a:p>
          <a:endParaRPr lang="nl-NL"/>
        </a:p>
      </dgm:t>
    </dgm:pt>
    <dgm:pt modelId="{6FE8333C-EB18-4E68-8DAC-65722252425F}" type="sibTrans" cxnId="{2D50F2C2-B502-43FA-ABD2-6D58B69A4035}">
      <dgm:prSet/>
      <dgm:spPr/>
      <dgm:t>
        <a:bodyPr/>
        <a:lstStyle/>
        <a:p>
          <a:endParaRPr lang="nl-NL"/>
        </a:p>
      </dgm:t>
    </dgm:pt>
    <dgm:pt modelId="{286CBB01-8277-40F4-9152-15346E4A3707}" type="pres">
      <dgm:prSet presAssocID="{0F58E0E9-8E2F-436C-9494-125FC629BB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98B714-7F8D-409C-8032-AC3D438A4F00}" type="pres">
      <dgm:prSet presAssocID="{1B3DA97F-D424-4F6E-97B9-5CB31BFD45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50F2C2-B502-43FA-ABD2-6D58B69A4035}" srcId="{0F58E0E9-8E2F-436C-9494-125FC629BB76}" destId="{1B3DA97F-D424-4F6E-97B9-5CB31BFD45A6}" srcOrd="0" destOrd="0" parTransId="{C99EC827-FB49-44EB-A6C2-AEEFE9210E7C}" sibTransId="{6FE8333C-EB18-4E68-8DAC-65722252425F}"/>
    <dgm:cxn modelId="{E500E148-665A-4FE2-94BD-24FD74A627F0}" type="presOf" srcId="{1B3DA97F-D424-4F6E-97B9-5CB31BFD45A6}" destId="{7698B714-7F8D-409C-8032-AC3D438A4F00}" srcOrd="0" destOrd="0" presId="urn:microsoft.com/office/officeart/2005/8/layout/vList2"/>
    <dgm:cxn modelId="{F7A68855-1769-4736-A186-125DEF9AB147}" type="presOf" srcId="{0F58E0E9-8E2F-436C-9494-125FC629BB76}" destId="{286CBB01-8277-40F4-9152-15346E4A3707}" srcOrd="0" destOrd="0" presId="urn:microsoft.com/office/officeart/2005/8/layout/vList2"/>
    <dgm:cxn modelId="{5DC61110-8F09-4A6B-A6B7-0EAA65583F0F}" type="presParOf" srcId="{286CBB01-8277-40F4-9152-15346E4A3707}" destId="{7698B714-7F8D-409C-8032-AC3D438A4F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EE5A2-0B6C-43C0-898A-66F6ED6E1120}" type="doc">
      <dgm:prSet loTypeId="urn:microsoft.com/office/officeart/2005/8/layout/hierarchy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E0F303D5-5525-45DC-AA08-C0A613CDF79B}">
      <dgm:prSet/>
      <dgm:spPr/>
      <dgm:t>
        <a:bodyPr/>
        <a:lstStyle/>
        <a:p>
          <a:pPr rtl="0"/>
          <a:r>
            <a:rPr lang="nl-NL" smtClean="0"/>
            <a:t>Hormoonstelsel</a:t>
          </a:r>
          <a:endParaRPr lang="nl-NL"/>
        </a:p>
      </dgm:t>
    </dgm:pt>
    <dgm:pt modelId="{383E7E89-BE21-4141-A31F-37F963AB732C}" type="parTrans" cxnId="{20A4B95F-4AA4-4BDD-826D-CB0789282848}">
      <dgm:prSet/>
      <dgm:spPr/>
      <dgm:t>
        <a:bodyPr/>
        <a:lstStyle/>
        <a:p>
          <a:endParaRPr lang="nl-NL"/>
        </a:p>
      </dgm:t>
    </dgm:pt>
    <dgm:pt modelId="{735D9C3E-EB77-48F5-869F-14EE925A960F}" type="sibTrans" cxnId="{20A4B95F-4AA4-4BDD-826D-CB0789282848}">
      <dgm:prSet/>
      <dgm:spPr/>
      <dgm:t>
        <a:bodyPr/>
        <a:lstStyle/>
        <a:p>
          <a:endParaRPr lang="nl-NL"/>
        </a:p>
      </dgm:t>
    </dgm:pt>
    <dgm:pt modelId="{EA66C83B-715B-4C67-90ED-939730B1F7F4}">
      <dgm:prSet/>
      <dgm:spPr/>
      <dgm:t>
        <a:bodyPr/>
        <a:lstStyle/>
        <a:p>
          <a:pPr rtl="0"/>
          <a:r>
            <a:rPr lang="nl-NL" dirty="0" smtClean="0"/>
            <a:t>Chemische stoffen - moleculen</a:t>
          </a:r>
          <a:endParaRPr lang="nl-NL" dirty="0"/>
        </a:p>
      </dgm:t>
    </dgm:pt>
    <dgm:pt modelId="{1C2B7736-091C-4AEE-92AB-BBD993AFBE5E}" type="parTrans" cxnId="{ECCFE206-1A56-4BE6-BECD-8128B03CDC49}">
      <dgm:prSet/>
      <dgm:spPr/>
      <dgm:t>
        <a:bodyPr/>
        <a:lstStyle/>
        <a:p>
          <a:endParaRPr lang="nl-NL"/>
        </a:p>
      </dgm:t>
    </dgm:pt>
    <dgm:pt modelId="{FB9E336C-B7B1-4252-A9BB-7CAC9C912BFA}" type="sibTrans" cxnId="{ECCFE206-1A56-4BE6-BECD-8128B03CDC49}">
      <dgm:prSet/>
      <dgm:spPr/>
      <dgm:t>
        <a:bodyPr/>
        <a:lstStyle/>
        <a:p>
          <a:endParaRPr lang="nl-NL"/>
        </a:p>
      </dgm:t>
    </dgm:pt>
    <dgm:pt modelId="{8D52C98A-BF52-45D0-A1AD-DDD89A204B45}">
      <dgm:prSet/>
      <dgm:spPr/>
      <dgm:t>
        <a:bodyPr/>
        <a:lstStyle/>
        <a:p>
          <a:pPr rtl="0"/>
          <a:r>
            <a:rPr lang="nl-NL" smtClean="0"/>
            <a:t>Transport via bloedsomloop</a:t>
          </a:r>
          <a:endParaRPr lang="nl-NL"/>
        </a:p>
      </dgm:t>
    </dgm:pt>
    <dgm:pt modelId="{A6A13AEB-45F0-41E2-9F6E-5630428511A9}" type="parTrans" cxnId="{7FE2E1FB-035D-42F4-85BF-9066B841043A}">
      <dgm:prSet/>
      <dgm:spPr/>
      <dgm:t>
        <a:bodyPr/>
        <a:lstStyle/>
        <a:p>
          <a:endParaRPr lang="nl-NL"/>
        </a:p>
      </dgm:t>
    </dgm:pt>
    <dgm:pt modelId="{B8965BED-5D78-40FF-819F-E99C759A1824}" type="sibTrans" cxnId="{7FE2E1FB-035D-42F4-85BF-9066B841043A}">
      <dgm:prSet/>
      <dgm:spPr/>
      <dgm:t>
        <a:bodyPr/>
        <a:lstStyle/>
        <a:p>
          <a:endParaRPr lang="nl-NL"/>
        </a:p>
      </dgm:t>
    </dgm:pt>
    <dgm:pt modelId="{8C2152B1-B802-43AA-A619-592163374DE2}">
      <dgm:prSet/>
      <dgm:spPr/>
      <dgm:t>
        <a:bodyPr/>
        <a:lstStyle/>
        <a:p>
          <a:pPr rtl="0"/>
          <a:r>
            <a:rPr lang="nl-NL" smtClean="0"/>
            <a:t>Specifieke organen reageren</a:t>
          </a:r>
          <a:endParaRPr lang="nl-NL"/>
        </a:p>
      </dgm:t>
    </dgm:pt>
    <dgm:pt modelId="{1DCC90F9-C4A3-4F7F-A86F-20BF31F979AF}" type="parTrans" cxnId="{22504AB7-A504-4741-99A7-83B604F90B48}">
      <dgm:prSet/>
      <dgm:spPr/>
      <dgm:t>
        <a:bodyPr/>
        <a:lstStyle/>
        <a:p>
          <a:endParaRPr lang="nl-NL"/>
        </a:p>
      </dgm:t>
    </dgm:pt>
    <dgm:pt modelId="{DC25610B-56D9-4F69-BD9C-F2B3E2CF4EC3}" type="sibTrans" cxnId="{22504AB7-A504-4741-99A7-83B604F90B48}">
      <dgm:prSet/>
      <dgm:spPr/>
      <dgm:t>
        <a:bodyPr/>
        <a:lstStyle/>
        <a:p>
          <a:endParaRPr lang="nl-NL"/>
        </a:p>
      </dgm:t>
    </dgm:pt>
    <dgm:pt modelId="{32E1D39C-630C-4019-BD55-35EA22AEC8D3}">
      <dgm:prSet/>
      <dgm:spPr/>
      <dgm:t>
        <a:bodyPr/>
        <a:lstStyle/>
        <a:p>
          <a:pPr rtl="0"/>
          <a:r>
            <a:rPr lang="nl-NL" smtClean="0"/>
            <a:t>Langzame, langdurige processen</a:t>
          </a:r>
          <a:endParaRPr lang="nl-NL"/>
        </a:p>
      </dgm:t>
    </dgm:pt>
    <dgm:pt modelId="{96DBCF40-8E5D-46A6-8026-C761E482429C}" type="parTrans" cxnId="{E751C9AB-F82D-4FC1-A624-E298D2F6788A}">
      <dgm:prSet/>
      <dgm:spPr/>
      <dgm:t>
        <a:bodyPr/>
        <a:lstStyle/>
        <a:p>
          <a:endParaRPr lang="nl-NL"/>
        </a:p>
      </dgm:t>
    </dgm:pt>
    <dgm:pt modelId="{DD8227CC-27F3-4248-AB7E-D0DD8D9D0EC4}" type="sibTrans" cxnId="{E751C9AB-F82D-4FC1-A624-E298D2F6788A}">
      <dgm:prSet/>
      <dgm:spPr/>
      <dgm:t>
        <a:bodyPr/>
        <a:lstStyle/>
        <a:p>
          <a:endParaRPr lang="nl-NL"/>
        </a:p>
      </dgm:t>
    </dgm:pt>
    <dgm:pt modelId="{80D46C1C-AE4E-45E9-ABD6-EC5D4EFDF9BE}">
      <dgm:prSet/>
      <dgm:spPr/>
      <dgm:t>
        <a:bodyPr/>
        <a:lstStyle/>
        <a:p>
          <a:pPr rtl="0"/>
          <a:r>
            <a:rPr lang="nl-NL" smtClean="0"/>
            <a:t>Zenuwstelsel</a:t>
          </a:r>
          <a:endParaRPr lang="nl-NL"/>
        </a:p>
      </dgm:t>
    </dgm:pt>
    <dgm:pt modelId="{2CA88D0B-860D-4DB7-93B8-5BC1FABD6387}" type="parTrans" cxnId="{480EDEC9-F204-48FB-A341-0CADB769BAA4}">
      <dgm:prSet/>
      <dgm:spPr/>
      <dgm:t>
        <a:bodyPr/>
        <a:lstStyle/>
        <a:p>
          <a:endParaRPr lang="nl-NL"/>
        </a:p>
      </dgm:t>
    </dgm:pt>
    <dgm:pt modelId="{C52912C3-96C7-4134-8C54-8CB82882ADB4}" type="sibTrans" cxnId="{480EDEC9-F204-48FB-A341-0CADB769BAA4}">
      <dgm:prSet/>
      <dgm:spPr/>
      <dgm:t>
        <a:bodyPr/>
        <a:lstStyle/>
        <a:p>
          <a:endParaRPr lang="nl-NL"/>
        </a:p>
      </dgm:t>
    </dgm:pt>
    <dgm:pt modelId="{B04FB9B4-3F27-4F42-BEF9-ABF9F296581C}">
      <dgm:prSet/>
      <dgm:spPr/>
      <dgm:t>
        <a:bodyPr/>
        <a:lstStyle/>
        <a:p>
          <a:pPr rtl="0"/>
          <a:r>
            <a:rPr lang="nl-NL" smtClean="0"/>
            <a:t>Elektrische impulsen</a:t>
          </a:r>
          <a:endParaRPr lang="nl-NL"/>
        </a:p>
      </dgm:t>
    </dgm:pt>
    <dgm:pt modelId="{CF127A0F-1FF6-47F0-A189-FBD8F2A94A81}" type="parTrans" cxnId="{13A3F9FE-D0BB-4F82-8396-5E6C81EFE47F}">
      <dgm:prSet/>
      <dgm:spPr/>
      <dgm:t>
        <a:bodyPr/>
        <a:lstStyle/>
        <a:p>
          <a:endParaRPr lang="nl-NL"/>
        </a:p>
      </dgm:t>
    </dgm:pt>
    <dgm:pt modelId="{86356614-2981-4212-8A82-1E5BDFD42234}" type="sibTrans" cxnId="{13A3F9FE-D0BB-4F82-8396-5E6C81EFE47F}">
      <dgm:prSet/>
      <dgm:spPr/>
      <dgm:t>
        <a:bodyPr/>
        <a:lstStyle/>
        <a:p>
          <a:endParaRPr lang="nl-NL"/>
        </a:p>
      </dgm:t>
    </dgm:pt>
    <dgm:pt modelId="{B4DF1EEC-597E-4025-8518-22649BC725CE}">
      <dgm:prSet/>
      <dgm:spPr/>
      <dgm:t>
        <a:bodyPr/>
        <a:lstStyle/>
        <a:p>
          <a:pPr rtl="0"/>
          <a:r>
            <a:rPr lang="nl-NL" smtClean="0"/>
            <a:t>Transport via zenuwen</a:t>
          </a:r>
          <a:endParaRPr lang="nl-NL"/>
        </a:p>
      </dgm:t>
    </dgm:pt>
    <dgm:pt modelId="{9FC0E31F-C823-4458-9BD5-131C8E050DA1}" type="parTrans" cxnId="{4112FC35-019E-465D-9B0C-7868F7767ED4}">
      <dgm:prSet/>
      <dgm:spPr/>
      <dgm:t>
        <a:bodyPr/>
        <a:lstStyle/>
        <a:p>
          <a:endParaRPr lang="nl-NL"/>
        </a:p>
      </dgm:t>
    </dgm:pt>
    <dgm:pt modelId="{5682B07D-FDBE-4662-ACAD-508BB384F454}" type="sibTrans" cxnId="{4112FC35-019E-465D-9B0C-7868F7767ED4}">
      <dgm:prSet/>
      <dgm:spPr/>
      <dgm:t>
        <a:bodyPr/>
        <a:lstStyle/>
        <a:p>
          <a:endParaRPr lang="nl-NL"/>
        </a:p>
      </dgm:t>
    </dgm:pt>
    <dgm:pt modelId="{65C7B4BA-C3C9-4969-9438-767DBE13B72E}">
      <dgm:prSet/>
      <dgm:spPr/>
      <dgm:t>
        <a:bodyPr/>
        <a:lstStyle/>
        <a:p>
          <a:pPr rtl="0"/>
          <a:r>
            <a:rPr lang="nl-NL" dirty="0" smtClean="0"/>
            <a:t>Verstuurd naar specifieke organen</a:t>
          </a:r>
          <a:endParaRPr lang="nl-NL" dirty="0"/>
        </a:p>
      </dgm:t>
    </dgm:pt>
    <dgm:pt modelId="{92E7E518-3AEE-4437-8A4C-AA0FF1E636B3}" type="parTrans" cxnId="{A1C8F972-C2F1-4DFA-8E2E-AD7933815FC3}">
      <dgm:prSet/>
      <dgm:spPr/>
      <dgm:t>
        <a:bodyPr/>
        <a:lstStyle/>
        <a:p>
          <a:endParaRPr lang="nl-NL"/>
        </a:p>
      </dgm:t>
    </dgm:pt>
    <dgm:pt modelId="{655C81EF-8729-41F5-B6AE-A6EDC49559DF}" type="sibTrans" cxnId="{A1C8F972-C2F1-4DFA-8E2E-AD7933815FC3}">
      <dgm:prSet/>
      <dgm:spPr/>
      <dgm:t>
        <a:bodyPr/>
        <a:lstStyle/>
        <a:p>
          <a:endParaRPr lang="nl-NL"/>
        </a:p>
      </dgm:t>
    </dgm:pt>
    <dgm:pt modelId="{702532E6-60DC-4C81-9592-703F840603D9}">
      <dgm:prSet/>
      <dgm:spPr/>
      <dgm:t>
        <a:bodyPr/>
        <a:lstStyle/>
        <a:p>
          <a:pPr rtl="0"/>
          <a:r>
            <a:rPr lang="nl-NL" smtClean="0"/>
            <a:t>Snelle, kortdurende processen</a:t>
          </a:r>
          <a:endParaRPr lang="nl-NL"/>
        </a:p>
      </dgm:t>
    </dgm:pt>
    <dgm:pt modelId="{59336725-8E2D-4C88-98F2-32C92E8C869D}" type="parTrans" cxnId="{FC2936B1-7E74-4894-8FC4-130A3A829901}">
      <dgm:prSet/>
      <dgm:spPr/>
      <dgm:t>
        <a:bodyPr/>
        <a:lstStyle/>
        <a:p>
          <a:endParaRPr lang="nl-NL"/>
        </a:p>
      </dgm:t>
    </dgm:pt>
    <dgm:pt modelId="{027A5545-2338-4B14-9173-AB44294F7A69}" type="sibTrans" cxnId="{FC2936B1-7E74-4894-8FC4-130A3A829901}">
      <dgm:prSet/>
      <dgm:spPr/>
      <dgm:t>
        <a:bodyPr/>
        <a:lstStyle/>
        <a:p>
          <a:endParaRPr lang="nl-NL"/>
        </a:p>
      </dgm:t>
    </dgm:pt>
    <dgm:pt modelId="{D6C0CA8A-6EAE-4937-A06D-BE8456ADF3EA}" type="pres">
      <dgm:prSet presAssocID="{0BDEE5A2-0B6C-43C0-898A-66F6ED6E1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F5654DF7-B66B-4ED9-94C9-8E5FE622ECF3}" type="pres">
      <dgm:prSet presAssocID="{E0F303D5-5525-45DC-AA08-C0A613CDF79B}" presName="root" presStyleCnt="0"/>
      <dgm:spPr/>
    </dgm:pt>
    <dgm:pt modelId="{F48C6E26-022D-4103-931E-C5A9DF3FB49F}" type="pres">
      <dgm:prSet presAssocID="{E0F303D5-5525-45DC-AA08-C0A613CDF79B}" presName="rootComposite" presStyleCnt="0"/>
      <dgm:spPr/>
    </dgm:pt>
    <dgm:pt modelId="{55A72122-EC0B-464D-881F-C6DBF9D4CEC3}" type="pres">
      <dgm:prSet presAssocID="{E0F303D5-5525-45DC-AA08-C0A613CDF79B}" presName="rootText" presStyleLbl="node1" presStyleIdx="0" presStyleCnt="2"/>
      <dgm:spPr/>
      <dgm:t>
        <a:bodyPr/>
        <a:lstStyle/>
        <a:p>
          <a:endParaRPr lang="nl-NL"/>
        </a:p>
      </dgm:t>
    </dgm:pt>
    <dgm:pt modelId="{A5E9B450-3A87-483B-8464-2364CBC7261E}" type="pres">
      <dgm:prSet presAssocID="{E0F303D5-5525-45DC-AA08-C0A613CDF79B}" presName="rootConnector" presStyleLbl="node1" presStyleIdx="0" presStyleCnt="2"/>
      <dgm:spPr/>
      <dgm:t>
        <a:bodyPr/>
        <a:lstStyle/>
        <a:p>
          <a:endParaRPr lang="nl-NL"/>
        </a:p>
      </dgm:t>
    </dgm:pt>
    <dgm:pt modelId="{5F902BC3-B06F-443F-AED1-1979DC73B029}" type="pres">
      <dgm:prSet presAssocID="{E0F303D5-5525-45DC-AA08-C0A613CDF79B}" presName="childShape" presStyleCnt="0"/>
      <dgm:spPr/>
    </dgm:pt>
    <dgm:pt modelId="{6431E6CB-F1B4-4DF4-A4F3-1D9D029862AB}" type="pres">
      <dgm:prSet presAssocID="{1C2B7736-091C-4AEE-92AB-BBD993AFBE5E}" presName="Name13" presStyleLbl="parChTrans1D2" presStyleIdx="0" presStyleCnt="8"/>
      <dgm:spPr/>
      <dgm:t>
        <a:bodyPr/>
        <a:lstStyle/>
        <a:p>
          <a:endParaRPr lang="nl-NL"/>
        </a:p>
      </dgm:t>
    </dgm:pt>
    <dgm:pt modelId="{AB71AA84-AF0E-457B-B351-D92713C81239}" type="pres">
      <dgm:prSet presAssocID="{EA66C83B-715B-4C67-90ED-939730B1F7F4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ADEC8B-A9F5-47CB-88AF-133A09626949}" type="pres">
      <dgm:prSet presAssocID="{A6A13AEB-45F0-41E2-9F6E-5630428511A9}" presName="Name13" presStyleLbl="parChTrans1D2" presStyleIdx="1" presStyleCnt="8"/>
      <dgm:spPr/>
      <dgm:t>
        <a:bodyPr/>
        <a:lstStyle/>
        <a:p>
          <a:endParaRPr lang="nl-NL"/>
        </a:p>
      </dgm:t>
    </dgm:pt>
    <dgm:pt modelId="{FB9190A5-C869-41AC-AA35-565D3C0B0869}" type="pres">
      <dgm:prSet presAssocID="{8D52C98A-BF52-45D0-A1AD-DDD89A204B4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E066EC-5795-4A36-B8CA-7262A6FF66B4}" type="pres">
      <dgm:prSet presAssocID="{1DCC90F9-C4A3-4F7F-A86F-20BF31F979AF}" presName="Name13" presStyleLbl="parChTrans1D2" presStyleIdx="2" presStyleCnt="8"/>
      <dgm:spPr/>
      <dgm:t>
        <a:bodyPr/>
        <a:lstStyle/>
        <a:p>
          <a:endParaRPr lang="nl-NL"/>
        </a:p>
      </dgm:t>
    </dgm:pt>
    <dgm:pt modelId="{EDD6DAB1-B765-48E0-B98F-101A5360D24B}" type="pres">
      <dgm:prSet presAssocID="{8C2152B1-B802-43AA-A619-592163374DE2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447859-D706-4C15-AC26-9816245C533F}" type="pres">
      <dgm:prSet presAssocID="{96DBCF40-8E5D-46A6-8026-C761E482429C}" presName="Name13" presStyleLbl="parChTrans1D2" presStyleIdx="3" presStyleCnt="8"/>
      <dgm:spPr/>
      <dgm:t>
        <a:bodyPr/>
        <a:lstStyle/>
        <a:p>
          <a:endParaRPr lang="nl-NL"/>
        </a:p>
      </dgm:t>
    </dgm:pt>
    <dgm:pt modelId="{311F8333-FDD3-4751-9A76-1A83AA79AD6B}" type="pres">
      <dgm:prSet presAssocID="{32E1D39C-630C-4019-BD55-35EA22AEC8D3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5374BC-8912-4C91-BB93-AEF3207EDC44}" type="pres">
      <dgm:prSet presAssocID="{80D46C1C-AE4E-45E9-ABD6-EC5D4EFDF9BE}" presName="root" presStyleCnt="0"/>
      <dgm:spPr/>
    </dgm:pt>
    <dgm:pt modelId="{D0E0E29F-110F-4BDD-909E-227AC4EB4A3B}" type="pres">
      <dgm:prSet presAssocID="{80D46C1C-AE4E-45E9-ABD6-EC5D4EFDF9BE}" presName="rootComposite" presStyleCnt="0"/>
      <dgm:spPr/>
    </dgm:pt>
    <dgm:pt modelId="{AC37892C-2491-4B70-AF35-4AB0F106E07C}" type="pres">
      <dgm:prSet presAssocID="{80D46C1C-AE4E-45E9-ABD6-EC5D4EFDF9BE}" presName="rootText" presStyleLbl="node1" presStyleIdx="1" presStyleCnt="2"/>
      <dgm:spPr/>
      <dgm:t>
        <a:bodyPr/>
        <a:lstStyle/>
        <a:p>
          <a:endParaRPr lang="nl-NL"/>
        </a:p>
      </dgm:t>
    </dgm:pt>
    <dgm:pt modelId="{FBE4CB83-BD7A-46B9-9C18-5AD7C2F50761}" type="pres">
      <dgm:prSet presAssocID="{80D46C1C-AE4E-45E9-ABD6-EC5D4EFDF9BE}" presName="rootConnector" presStyleLbl="node1" presStyleIdx="1" presStyleCnt="2"/>
      <dgm:spPr/>
      <dgm:t>
        <a:bodyPr/>
        <a:lstStyle/>
        <a:p>
          <a:endParaRPr lang="nl-NL"/>
        </a:p>
      </dgm:t>
    </dgm:pt>
    <dgm:pt modelId="{5FFF6706-460C-4C1F-81DA-6D42BD623984}" type="pres">
      <dgm:prSet presAssocID="{80D46C1C-AE4E-45E9-ABD6-EC5D4EFDF9BE}" presName="childShape" presStyleCnt="0"/>
      <dgm:spPr/>
    </dgm:pt>
    <dgm:pt modelId="{C41AB45F-8E92-40DE-A1B5-161D4F6825BA}" type="pres">
      <dgm:prSet presAssocID="{CF127A0F-1FF6-47F0-A189-FBD8F2A94A81}" presName="Name13" presStyleLbl="parChTrans1D2" presStyleIdx="4" presStyleCnt="8"/>
      <dgm:spPr/>
      <dgm:t>
        <a:bodyPr/>
        <a:lstStyle/>
        <a:p>
          <a:endParaRPr lang="nl-NL"/>
        </a:p>
      </dgm:t>
    </dgm:pt>
    <dgm:pt modelId="{FCB99CF4-DF2A-4E8F-B36A-1280AAA35531}" type="pres">
      <dgm:prSet presAssocID="{B04FB9B4-3F27-4F42-BEF9-ABF9F296581C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FE785E-7DA6-4BA0-AE86-4541410B597E}" type="pres">
      <dgm:prSet presAssocID="{9FC0E31F-C823-4458-9BD5-131C8E050DA1}" presName="Name13" presStyleLbl="parChTrans1D2" presStyleIdx="5" presStyleCnt="8"/>
      <dgm:spPr/>
      <dgm:t>
        <a:bodyPr/>
        <a:lstStyle/>
        <a:p>
          <a:endParaRPr lang="nl-NL"/>
        </a:p>
      </dgm:t>
    </dgm:pt>
    <dgm:pt modelId="{E1D4087D-100E-4B80-AA4D-B78FCF347C4D}" type="pres">
      <dgm:prSet presAssocID="{B4DF1EEC-597E-4025-8518-22649BC725CE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A34FAF-C1B4-4112-9B00-4B101616C63D}" type="pres">
      <dgm:prSet presAssocID="{92E7E518-3AEE-4437-8A4C-AA0FF1E636B3}" presName="Name13" presStyleLbl="parChTrans1D2" presStyleIdx="6" presStyleCnt="8"/>
      <dgm:spPr/>
      <dgm:t>
        <a:bodyPr/>
        <a:lstStyle/>
        <a:p>
          <a:endParaRPr lang="nl-NL"/>
        </a:p>
      </dgm:t>
    </dgm:pt>
    <dgm:pt modelId="{F019FE7B-E7A3-4292-93B2-8565B170C8DC}" type="pres">
      <dgm:prSet presAssocID="{65C7B4BA-C3C9-4969-9438-767DBE13B72E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59EC12-493B-4A0B-B2FB-F29E8AA85DE3}" type="pres">
      <dgm:prSet presAssocID="{59336725-8E2D-4C88-98F2-32C92E8C869D}" presName="Name13" presStyleLbl="parChTrans1D2" presStyleIdx="7" presStyleCnt="8"/>
      <dgm:spPr/>
      <dgm:t>
        <a:bodyPr/>
        <a:lstStyle/>
        <a:p>
          <a:endParaRPr lang="nl-NL"/>
        </a:p>
      </dgm:t>
    </dgm:pt>
    <dgm:pt modelId="{C62E8A78-A62C-4E32-857A-546063B18FCB}" type="pres">
      <dgm:prSet presAssocID="{702532E6-60DC-4C81-9592-703F840603D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0F0D05-93CE-49A8-8B86-55E37DE006F5}" type="presOf" srcId="{9FC0E31F-C823-4458-9BD5-131C8E050DA1}" destId="{75FE785E-7DA6-4BA0-AE86-4541410B597E}" srcOrd="0" destOrd="0" presId="urn:microsoft.com/office/officeart/2005/8/layout/hierarchy3"/>
    <dgm:cxn modelId="{350F5E99-C28A-4ADF-A473-7FAEA9A16F55}" type="presOf" srcId="{A6A13AEB-45F0-41E2-9F6E-5630428511A9}" destId="{0AADEC8B-A9F5-47CB-88AF-133A09626949}" srcOrd="0" destOrd="0" presId="urn:microsoft.com/office/officeart/2005/8/layout/hierarchy3"/>
    <dgm:cxn modelId="{7FE2E1FB-035D-42F4-85BF-9066B841043A}" srcId="{E0F303D5-5525-45DC-AA08-C0A613CDF79B}" destId="{8D52C98A-BF52-45D0-A1AD-DDD89A204B45}" srcOrd="1" destOrd="0" parTransId="{A6A13AEB-45F0-41E2-9F6E-5630428511A9}" sibTransId="{B8965BED-5D78-40FF-819F-E99C759A1824}"/>
    <dgm:cxn modelId="{101696A0-8596-4724-AC12-5E2AD6FD7146}" type="presOf" srcId="{E0F303D5-5525-45DC-AA08-C0A613CDF79B}" destId="{A5E9B450-3A87-483B-8464-2364CBC7261E}" srcOrd="1" destOrd="0" presId="urn:microsoft.com/office/officeart/2005/8/layout/hierarchy3"/>
    <dgm:cxn modelId="{F0FD1B92-D9E8-437F-B5FC-AA59B7A62770}" type="presOf" srcId="{E0F303D5-5525-45DC-AA08-C0A613CDF79B}" destId="{55A72122-EC0B-464D-881F-C6DBF9D4CEC3}" srcOrd="0" destOrd="0" presId="urn:microsoft.com/office/officeart/2005/8/layout/hierarchy3"/>
    <dgm:cxn modelId="{E0504358-FB83-4B79-B4D3-8E16605FCC30}" type="presOf" srcId="{80D46C1C-AE4E-45E9-ABD6-EC5D4EFDF9BE}" destId="{AC37892C-2491-4B70-AF35-4AB0F106E07C}" srcOrd="0" destOrd="0" presId="urn:microsoft.com/office/officeart/2005/8/layout/hierarchy3"/>
    <dgm:cxn modelId="{AC0A6F92-F76B-45C3-9C91-1AC8FAA0201E}" type="presOf" srcId="{1C2B7736-091C-4AEE-92AB-BBD993AFBE5E}" destId="{6431E6CB-F1B4-4DF4-A4F3-1D9D029862AB}" srcOrd="0" destOrd="0" presId="urn:microsoft.com/office/officeart/2005/8/layout/hierarchy3"/>
    <dgm:cxn modelId="{4112FC35-019E-465D-9B0C-7868F7767ED4}" srcId="{80D46C1C-AE4E-45E9-ABD6-EC5D4EFDF9BE}" destId="{B4DF1EEC-597E-4025-8518-22649BC725CE}" srcOrd="1" destOrd="0" parTransId="{9FC0E31F-C823-4458-9BD5-131C8E050DA1}" sibTransId="{5682B07D-FDBE-4662-ACAD-508BB384F454}"/>
    <dgm:cxn modelId="{81DBF3AD-BADE-4824-9018-FA0B282E1071}" type="presOf" srcId="{32E1D39C-630C-4019-BD55-35EA22AEC8D3}" destId="{311F8333-FDD3-4751-9A76-1A83AA79AD6B}" srcOrd="0" destOrd="0" presId="urn:microsoft.com/office/officeart/2005/8/layout/hierarchy3"/>
    <dgm:cxn modelId="{9C838B06-8CAB-4CC2-80B9-947243578817}" type="presOf" srcId="{B04FB9B4-3F27-4F42-BEF9-ABF9F296581C}" destId="{FCB99CF4-DF2A-4E8F-B36A-1280AAA35531}" srcOrd="0" destOrd="0" presId="urn:microsoft.com/office/officeart/2005/8/layout/hierarchy3"/>
    <dgm:cxn modelId="{E751C9AB-F82D-4FC1-A624-E298D2F6788A}" srcId="{E0F303D5-5525-45DC-AA08-C0A613CDF79B}" destId="{32E1D39C-630C-4019-BD55-35EA22AEC8D3}" srcOrd="3" destOrd="0" parTransId="{96DBCF40-8E5D-46A6-8026-C761E482429C}" sibTransId="{DD8227CC-27F3-4248-AB7E-D0DD8D9D0EC4}"/>
    <dgm:cxn modelId="{72E7F0DD-255E-466A-B502-3312ACDA20C0}" type="presOf" srcId="{0BDEE5A2-0B6C-43C0-898A-66F6ED6E1120}" destId="{D6C0CA8A-6EAE-4937-A06D-BE8456ADF3EA}" srcOrd="0" destOrd="0" presId="urn:microsoft.com/office/officeart/2005/8/layout/hierarchy3"/>
    <dgm:cxn modelId="{0FAAF6D0-6FD9-4EFB-9D50-24B423170150}" type="presOf" srcId="{92E7E518-3AEE-4437-8A4C-AA0FF1E636B3}" destId="{53A34FAF-C1B4-4112-9B00-4B101616C63D}" srcOrd="0" destOrd="0" presId="urn:microsoft.com/office/officeart/2005/8/layout/hierarchy3"/>
    <dgm:cxn modelId="{A1C8F972-C2F1-4DFA-8E2E-AD7933815FC3}" srcId="{80D46C1C-AE4E-45E9-ABD6-EC5D4EFDF9BE}" destId="{65C7B4BA-C3C9-4969-9438-767DBE13B72E}" srcOrd="2" destOrd="0" parTransId="{92E7E518-3AEE-4437-8A4C-AA0FF1E636B3}" sibTransId="{655C81EF-8729-41F5-B6AE-A6EDC49559DF}"/>
    <dgm:cxn modelId="{A6BD07B6-9D99-4919-A946-19C5E82B4D1F}" type="presOf" srcId="{702532E6-60DC-4C81-9592-703F840603D9}" destId="{C62E8A78-A62C-4E32-857A-546063B18FCB}" srcOrd="0" destOrd="0" presId="urn:microsoft.com/office/officeart/2005/8/layout/hierarchy3"/>
    <dgm:cxn modelId="{20A4B95F-4AA4-4BDD-826D-CB0789282848}" srcId="{0BDEE5A2-0B6C-43C0-898A-66F6ED6E1120}" destId="{E0F303D5-5525-45DC-AA08-C0A613CDF79B}" srcOrd="0" destOrd="0" parTransId="{383E7E89-BE21-4141-A31F-37F963AB732C}" sibTransId="{735D9C3E-EB77-48F5-869F-14EE925A960F}"/>
    <dgm:cxn modelId="{ECCFE206-1A56-4BE6-BECD-8128B03CDC49}" srcId="{E0F303D5-5525-45DC-AA08-C0A613CDF79B}" destId="{EA66C83B-715B-4C67-90ED-939730B1F7F4}" srcOrd="0" destOrd="0" parTransId="{1C2B7736-091C-4AEE-92AB-BBD993AFBE5E}" sibTransId="{FB9E336C-B7B1-4252-A9BB-7CAC9C912BFA}"/>
    <dgm:cxn modelId="{4971AFDE-6B04-4800-BFF4-358CB0AA1DDA}" type="presOf" srcId="{EA66C83B-715B-4C67-90ED-939730B1F7F4}" destId="{AB71AA84-AF0E-457B-B351-D92713C81239}" srcOrd="0" destOrd="0" presId="urn:microsoft.com/office/officeart/2005/8/layout/hierarchy3"/>
    <dgm:cxn modelId="{22504AB7-A504-4741-99A7-83B604F90B48}" srcId="{E0F303D5-5525-45DC-AA08-C0A613CDF79B}" destId="{8C2152B1-B802-43AA-A619-592163374DE2}" srcOrd="2" destOrd="0" parTransId="{1DCC90F9-C4A3-4F7F-A86F-20BF31F979AF}" sibTransId="{DC25610B-56D9-4F69-BD9C-F2B3E2CF4EC3}"/>
    <dgm:cxn modelId="{6ED3E597-AF4B-43DC-AE80-439D21E27B77}" type="presOf" srcId="{65C7B4BA-C3C9-4969-9438-767DBE13B72E}" destId="{F019FE7B-E7A3-4292-93B2-8565B170C8DC}" srcOrd="0" destOrd="0" presId="urn:microsoft.com/office/officeart/2005/8/layout/hierarchy3"/>
    <dgm:cxn modelId="{D906D3A2-7F92-48E6-B073-C9AB5EEE78BA}" type="presOf" srcId="{8D52C98A-BF52-45D0-A1AD-DDD89A204B45}" destId="{FB9190A5-C869-41AC-AA35-565D3C0B0869}" srcOrd="0" destOrd="0" presId="urn:microsoft.com/office/officeart/2005/8/layout/hierarchy3"/>
    <dgm:cxn modelId="{F2C599D1-DC7B-488B-BE2F-BB6297FC2782}" type="presOf" srcId="{59336725-8E2D-4C88-98F2-32C92E8C869D}" destId="{E959EC12-493B-4A0B-B2FB-F29E8AA85DE3}" srcOrd="0" destOrd="0" presId="urn:microsoft.com/office/officeart/2005/8/layout/hierarchy3"/>
    <dgm:cxn modelId="{D5240C82-3EC7-40CF-91AA-3BB71B332C7E}" type="presOf" srcId="{B4DF1EEC-597E-4025-8518-22649BC725CE}" destId="{E1D4087D-100E-4B80-AA4D-B78FCF347C4D}" srcOrd="0" destOrd="0" presId="urn:microsoft.com/office/officeart/2005/8/layout/hierarchy3"/>
    <dgm:cxn modelId="{480EDEC9-F204-48FB-A341-0CADB769BAA4}" srcId="{0BDEE5A2-0B6C-43C0-898A-66F6ED6E1120}" destId="{80D46C1C-AE4E-45E9-ABD6-EC5D4EFDF9BE}" srcOrd="1" destOrd="0" parTransId="{2CA88D0B-860D-4DB7-93B8-5BC1FABD6387}" sibTransId="{C52912C3-96C7-4134-8C54-8CB82882ADB4}"/>
    <dgm:cxn modelId="{0F455127-7ED6-4390-8B1F-6647A1706F29}" type="presOf" srcId="{96DBCF40-8E5D-46A6-8026-C761E482429C}" destId="{71447859-D706-4C15-AC26-9816245C533F}" srcOrd="0" destOrd="0" presId="urn:microsoft.com/office/officeart/2005/8/layout/hierarchy3"/>
    <dgm:cxn modelId="{FC2936B1-7E74-4894-8FC4-130A3A829901}" srcId="{80D46C1C-AE4E-45E9-ABD6-EC5D4EFDF9BE}" destId="{702532E6-60DC-4C81-9592-703F840603D9}" srcOrd="3" destOrd="0" parTransId="{59336725-8E2D-4C88-98F2-32C92E8C869D}" sibTransId="{027A5545-2338-4B14-9173-AB44294F7A69}"/>
    <dgm:cxn modelId="{13A3F9FE-D0BB-4F82-8396-5E6C81EFE47F}" srcId="{80D46C1C-AE4E-45E9-ABD6-EC5D4EFDF9BE}" destId="{B04FB9B4-3F27-4F42-BEF9-ABF9F296581C}" srcOrd="0" destOrd="0" parTransId="{CF127A0F-1FF6-47F0-A189-FBD8F2A94A81}" sibTransId="{86356614-2981-4212-8A82-1E5BDFD42234}"/>
    <dgm:cxn modelId="{F3415F02-58DD-4410-8B33-235D00AC4AE3}" type="presOf" srcId="{CF127A0F-1FF6-47F0-A189-FBD8F2A94A81}" destId="{C41AB45F-8E92-40DE-A1B5-161D4F6825BA}" srcOrd="0" destOrd="0" presId="urn:microsoft.com/office/officeart/2005/8/layout/hierarchy3"/>
    <dgm:cxn modelId="{C244504D-4609-4AE5-A1EA-BC67DC2E4297}" type="presOf" srcId="{8C2152B1-B802-43AA-A619-592163374DE2}" destId="{EDD6DAB1-B765-48E0-B98F-101A5360D24B}" srcOrd="0" destOrd="0" presId="urn:microsoft.com/office/officeart/2005/8/layout/hierarchy3"/>
    <dgm:cxn modelId="{118E9D88-3F3B-4533-BFF6-F83CD02D848E}" type="presOf" srcId="{1DCC90F9-C4A3-4F7F-A86F-20BF31F979AF}" destId="{C4E066EC-5795-4A36-B8CA-7262A6FF66B4}" srcOrd="0" destOrd="0" presId="urn:microsoft.com/office/officeart/2005/8/layout/hierarchy3"/>
    <dgm:cxn modelId="{B12B8C7B-152B-4B5F-8382-69A6186B5678}" type="presOf" srcId="{80D46C1C-AE4E-45E9-ABD6-EC5D4EFDF9BE}" destId="{FBE4CB83-BD7A-46B9-9C18-5AD7C2F50761}" srcOrd="1" destOrd="0" presId="urn:microsoft.com/office/officeart/2005/8/layout/hierarchy3"/>
    <dgm:cxn modelId="{8E0319FF-5DA1-40AD-97BE-2053F7F7C1B1}" type="presParOf" srcId="{D6C0CA8A-6EAE-4937-A06D-BE8456ADF3EA}" destId="{F5654DF7-B66B-4ED9-94C9-8E5FE622ECF3}" srcOrd="0" destOrd="0" presId="urn:microsoft.com/office/officeart/2005/8/layout/hierarchy3"/>
    <dgm:cxn modelId="{603DEDA5-5358-46FB-AE34-443A98A787D8}" type="presParOf" srcId="{F5654DF7-B66B-4ED9-94C9-8E5FE622ECF3}" destId="{F48C6E26-022D-4103-931E-C5A9DF3FB49F}" srcOrd="0" destOrd="0" presId="urn:microsoft.com/office/officeart/2005/8/layout/hierarchy3"/>
    <dgm:cxn modelId="{73D90FDE-7F7E-439A-8947-DD6F4C67F048}" type="presParOf" srcId="{F48C6E26-022D-4103-931E-C5A9DF3FB49F}" destId="{55A72122-EC0B-464D-881F-C6DBF9D4CEC3}" srcOrd="0" destOrd="0" presId="urn:microsoft.com/office/officeart/2005/8/layout/hierarchy3"/>
    <dgm:cxn modelId="{B4682F3D-A5CF-423D-9F50-7FC54E10E556}" type="presParOf" srcId="{F48C6E26-022D-4103-931E-C5A9DF3FB49F}" destId="{A5E9B450-3A87-483B-8464-2364CBC7261E}" srcOrd="1" destOrd="0" presId="urn:microsoft.com/office/officeart/2005/8/layout/hierarchy3"/>
    <dgm:cxn modelId="{5ED845CB-9CC5-4AAE-A872-C8D5E5A53706}" type="presParOf" srcId="{F5654DF7-B66B-4ED9-94C9-8E5FE622ECF3}" destId="{5F902BC3-B06F-443F-AED1-1979DC73B029}" srcOrd="1" destOrd="0" presId="urn:microsoft.com/office/officeart/2005/8/layout/hierarchy3"/>
    <dgm:cxn modelId="{EF69C21C-699E-414B-9ED8-DB6EEA9D3DBF}" type="presParOf" srcId="{5F902BC3-B06F-443F-AED1-1979DC73B029}" destId="{6431E6CB-F1B4-4DF4-A4F3-1D9D029862AB}" srcOrd="0" destOrd="0" presId="urn:microsoft.com/office/officeart/2005/8/layout/hierarchy3"/>
    <dgm:cxn modelId="{96A05A88-E652-4D7C-B201-89FC53906E66}" type="presParOf" srcId="{5F902BC3-B06F-443F-AED1-1979DC73B029}" destId="{AB71AA84-AF0E-457B-B351-D92713C81239}" srcOrd="1" destOrd="0" presId="urn:microsoft.com/office/officeart/2005/8/layout/hierarchy3"/>
    <dgm:cxn modelId="{7B7C3B14-5193-4BF4-8361-65A4530575F3}" type="presParOf" srcId="{5F902BC3-B06F-443F-AED1-1979DC73B029}" destId="{0AADEC8B-A9F5-47CB-88AF-133A09626949}" srcOrd="2" destOrd="0" presId="urn:microsoft.com/office/officeart/2005/8/layout/hierarchy3"/>
    <dgm:cxn modelId="{6F18E9EA-014A-4DB8-801C-63983A7418FF}" type="presParOf" srcId="{5F902BC3-B06F-443F-AED1-1979DC73B029}" destId="{FB9190A5-C869-41AC-AA35-565D3C0B0869}" srcOrd="3" destOrd="0" presId="urn:microsoft.com/office/officeart/2005/8/layout/hierarchy3"/>
    <dgm:cxn modelId="{C4BD23EE-A0BF-4B0C-BB11-3C7A520043FC}" type="presParOf" srcId="{5F902BC3-B06F-443F-AED1-1979DC73B029}" destId="{C4E066EC-5795-4A36-B8CA-7262A6FF66B4}" srcOrd="4" destOrd="0" presId="urn:microsoft.com/office/officeart/2005/8/layout/hierarchy3"/>
    <dgm:cxn modelId="{83171589-3E32-4BEE-B2C4-E406C6A52297}" type="presParOf" srcId="{5F902BC3-B06F-443F-AED1-1979DC73B029}" destId="{EDD6DAB1-B765-48E0-B98F-101A5360D24B}" srcOrd="5" destOrd="0" presId="urn:microsoft.com/office/officeart/2005/8/layout/hierarchy3"/>
    <dgm:cxn modelId="{56586EA9-2A62-4A69-B242-AC5898D1445A}" type="presParOf" srcId="{5F902BC3-B06F-443F-AED1-1979DC73B029}" destId="{71447859-D706-4C15-AC26-9816245C533F}" srcOrd="6" destOrd="0" presId="urn:microsoft.com/office/officeart/2005/8/layout/hierarchy3"/>
    <dgm:cxn modelId="{40CE446C-6C4B-4014-8BCA-94AE262207B0}" type="presParOf" srcId="{5F902BC3-B06F-443F-AED1-1979DC73B029}" destId="{311F8333-FDD3-4751-9A76-1A83AA79AD6B}" srcOrd="7" destOrd="0" presId="urn:microsoft.com/office/officeart/2005/8/layout/hierarchy3"/>
    <dgm:cxn modelId="{63F2DFC6-46AB-4535-84FA-4A63FB7236C8}" type="presParOf" srcId="{D6C0CA8A-6EAE-4937-A06D-BE8456ADF3EA}" destId="{1F5374BC-8912-4C91-BB93-AEF3207EDC44}" srcOrd="1" destOrd="0" presId="urn:microsoft.com/office/officeart/2005/8/layout/hierarchy3"/>
    <dgm:cxn modelId="{941B9977-6114-479E-A34D-85A5ECA4D06B}" type="presParOf" srcId="{1F5374BC-8912-4C91-BB93-AEF3207EDC44}" destId="{D0E0E29F-110F-4BDD-909E-227AC4EB4A3B}" srcOrd="0" destOrd="0" presId="urn:microsoft.com/office/officeart/2005/8/layout/hierarchy3"/>
    <dgm:cxn modelId="{1348D985-8931-4B18-A4EE-463F26A99427}" type="presParOf" srcId="{D0E0E29F-110F-4BDD-909E-227AC4EB4A3B}" destId="{AC37892C-2491-4B70-AF35-4AB0F106E07C}" srcOrd="0" destOrd="0" presId="urn:microsoft.com/office/officeart/2005/8/layout/hierarchy3"/>
    <dgm:cxn modelId="{93072677-BE1A-4C2F-9CAD-68EF5E8EF5EA}" type="presParOf" srcId="{D0E0E29F-110F-4BDD-909E-227AC4EB4A3B}" destId="{FBE4CB83-BD7A-46B9-9C18-5AD7C2F50761}" srcOrd="1" destOrd="0" presId="urn:microsoft.com/office/officeart/2005/8/layout/hierarchy3"/>
    <dgm:cxn modelId="{FB8ECA54-BF11-4381-983B-2A6BBAAD2B12}" type="presParOf" srcId="{1F5374BC-8912-4C91-BB93-AEF3207EDC44}" destId="{5FFF6706-460C-4C1F-81DA-6D42BD623984}" srcOrd="1" destOrd="0" presId="urn:microsoft.com/office/officeart/2005/8/layout/hierarchy3"/>
    <dgm:cxn modelId="{31760C80-25CC-4510-BC80-BEF2F2359A7E}" type="presParOf" srcId="{5FFF6706-460C-4C1F-81DA-6D42BD623984}" destId="{C41AB45F-8E92-40DE-A1B5-161D4F6825BA}" srcOrd="0" destOrd="0" presId="urn:microsoft.com/office/officeart/2005/8/layout/hierarchy3"/>
    <dgm:cxn modelId="{F465F1D5-B1ED-4EE3-B8BA-EC508CD99240}" type="presParOf" srcId="{5FFF6706-460C-4C1F-81DA-6D42BD623984}" destId="{FCB99CF4-DF2A-4E8F-B36A-1280AAA35531}" srcOrd="1" destOrd="0" presId="urn:microsoft.com/office/officeart/2005/8/layout/hierarchy3"/>
    <dgm:cxn modelId="{3E722F2F-2380-42DF-9826-A6AD2CDED0CF}" type="presParOf" srcId="{5FFF6706-460C-4C1F-81DA-6D42BD623984}" destId="{75FE785E-7DA6-4BA0-AE86-4541410B597E}" srcOrd="2" destOrd="0" presId="urn:microsoft.com/office/officeart/2005/8/layout/hierarchy3"/>
    <dgm:cxn modelId="{0862487D-A6C8-498A-9952-9FFC0DA3FAEA}" type="presParOf" srcId="{5FFF6706-460C-4C1F-81DA-6D42BD623984}" destId="{E1D4087D-100E-4B80-AA4D-B78FCF347C4D}" srcOrd="3" destOrd="0" presId="urn:microsoft.com/office/officeart/2005/8/layout/hierarchy3"/>
    <dgm:cxn modelId="{F420DBDE-954D-4623-8E49-5ED9F862761E}" type="presParOf" srcId="{5FFF6706-460C-4C1F-81DA-6D42BD623984}" destId="{53A34FAF-C1B4-4112-9B00-4B101616C63D}" srcOrd="4" destOrd="0" presId="urn:microsoft.com/office/officeart/2005/8/layout/hierarchy3"/>
    <dgm:cxn modelId="{FE3D1189-C92B-4B6F-B448-9EAB98244471}" type="presParOf" srcId="{5FFF6706-460C-4C1F-81DA-6D42BD623984}" destId="{F019FE7B-E7A3-4292-93B2-8565B170C8DC}" srcOrd="5" destOrd="0" presId="urn:microsoft.com/office/officeart/2005/8/layout/hierarchy3"/>
    <dgm:cxn modelId="{9C643424-EA65-4356-87FC-3F76533B314F}" type="presParOf" srcId="{5FFF6706-460C-4C1F-81DA-6D42BD623984}" destId="{E959EC12-493B-4A0B-B2FB-F29E8AA85DE3}" srcOrd="6" destOrd="0" presId="urn:microsoft.com/office/officeart/2005/8/layout/hierarchy3"/>
    <dgm:cxn modelId="{E077E5EA-31FC-45A5-A919-74FEA94A195D}" type="presParOf" srcId="{5FFF6706-460C-4C1F-81DA-6D42BD623984}" destId="{C62E8A78-A62C-4E32-857A-546063B18FC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DFAD7C-74A2-486C-8604-ECB45254CBC2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B12B6E83-F66E-41E9-9E83-66C2DCF572D8}">
      <dgm:prSet/>
      <dgm:spPr/>
      <dgm:t>
        <a:bodyPr/>
        <a:lstStyle/>
        <a:p>
          <a:pPr algn="ctr" rtl="0"/>
          <a:r>
            <a:rPr lang="nl-NL" dirty="0" smtClean="0"/>
            <a:t>Hormoonklieren – andere klieren</a:t>
          </a:r>
          <a:endParaRPr lang="nl-NL" dirty="0"/>
        </a:p>
      </dgm:t>
    </dgm:pt>
    <dgm:pt modelId="{C396062B-BBF2-4C56-BA1C-0FE05AE72E04}" type="parTrans" cxnId="{E57D8B3E-573E-44F3-A905-548C11789C88}">
      <dgm:prSet/>
      <dgm:spPr/>
      <dgm:t>
        <a:bodyPr/>
        <a:lstStyle/>
        <a:p>
          <a:endParaRPr lang="nl-NL"/>
        </a:p>
      </dgm:t>
    </dgm:pt>
    <dgm:pt modelId="{82A5F87F-4195-4110-87F0-C4DBD2EC3408}" type="sibTrans" cxnId="{E57D8B3E-573E-44F3-A905-548C11789C88}">
      <dgm:prSet/>
      <dgm:spPr/>
      <dgm:t>
        <a:bodyPr/>
        <a:lstStyle/>
        <a:p>
          <a:endParaRPr lang="nl-NL"/>
        </a:p>
      </dgm:t>
    </dgm:pt>
    <dgm:pt modelId="{F85798AA-308D-48D0-9AB1-6F9660BAE6B3}" type="pres">
      <dgm:prSet presAssocID="{D9DFAD7C-74A2-486C-8604-ECB45254CB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F23D0D-D39B-454D-B8EB-5F9E4851431E}" type="pres">
      <dgm:prSet presAssocID="{B12B6E83-F66E-41E9-9E83-66C2DCF572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106C82-F6B2-4157-B85D-98705D8847A5}" type="presOf" srcId="{B12B6E83-F66E-41E9-9E83-66C2DCF572D8}" destId="{88F23D0D-D39B-454D-B8EB-5F9E4851431E}" srcOrd="0" destOrd="0" presId="urn:microsoft.com/office/officeart/2005/8/layout/vList2"/>
    <dgm:cxn modelId="{A18AF4CF-989C-4844-A4CE-FC44DE396881}" type="presOf" srcId="{D9DFAD7C-74A2-486C-8604-ECB45254CBC2}" destId="{F85798AA-308D-48D0-9AB1-6F9660BAE6B3}" srcOrd="0" destOrd="0" presId="urn:microsoft.com/office/officeart/2005/8/layout/vList2"/>
    <dgm:cxn modelId="{E57D8B3E-573E-44F3-A905-548C11789C88}" srcId="{D9DFAD7C-74A2-486C-8604-ECB45254CBC2}" destId="{B12B6E83-F66E-41E9-9E83-66C2DCF572D8}" srcOrd="0" destOrd="0" parTransId="{C396062B-BBF2-4C56-BA1C-0FE05AE72E04}" sibTransId="{82A5F87F-4195-4110-87F0-C4DBD2EC3408}"/>
    <dgm:cxn modelId="{A5EE58AA-C150-4A1F-BE2B-A8A9C56481F7}" type="presParOf" srcId="{F85798AA-308D-48D0-9AB1-6F9660BAE6B3}" destId="{88F23D0D-D39B-454D-B8EB-5F9E48514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61CEA-B53C-47AA-871B-0BEF64953B8F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5C8FDA58-946F-47CD-8928-9E07CC7FC155}">
      <dgm:prSet/>
      <dgm:spPr/>
      <dgm:t>
        <a:bodyPr/>
        <a:lstStyle/>
        <a:p>
          <a:pPr rtl="0"/>
          <a:r>
            <a:rPr lang="nl-NL" smtClean="0"/>
            <a:t>Hormoonklier: directe afgifte aan bloedvat</a:t>
          </a:r>
          <a:endParaRPr lang="nl-NL"/>
        </a:p>
      </dgm:t>
    </dgm:pt>
    <dgm:pt modelId="{2AE243D8-2294-4BA5-9015-6DAA7B96C437}" type="parTrans" cxnId="{A2E53DE0-E35D-4727-84B6-61827172B602}">
      <dgm:prSet/>
      <dgm:spPr/>
      <dgm:t>
        <a:bodyPr/>
        <a:lstStyle/>
        <a:p>
          <a:endParaRPr lang="nl-NL"/>
        </a:p>
      </dgm:t>
    </dgm:pt>
    <dgm:pt modelId="{A9CA5F07-4504-436F-8309-C4D7E7D2DCE8}" type="sibTrans" cxnId="{A2E53DE0-E35D-4727-84B6-61827172B602}">
      <dgm:prSet/>
      <dgm:spPr/>
      <dgm:t>
        <a:bodyPr/>
        <a:lstStyle/>
        <a:p>
          <a:endParaRPr lang="nl-NL"/>
        </a:p>
      </dgm:t>
    </dgm:pt>
    <dgm:pt modelId="{8022121F-AC83-4C8F-9382-F8B55AB97FC3}">
      <dgm:prSet/>
      <dgm:spPr/>
      <dgm:t>
        <a:bodyPr/>
        <a:lstStyle/>
        <a:p>
          <a:pPr rtl="0"/>
          <a:r>
            <a:rPr lang="nl-NL" smtClean="0"/>
            <a:t>Verschil met andere klieren: geen afvoerbuis</a:t>
          </a:r>
          <a:endParaRPr lang="nl-NL"/>
        </a:p>
      </dgm:t>
    </dgm:pt>
    <dgm:pt modelId="{48A437F9-BC3A-45F0-BE27-3BEC8363A420}" type="parTrans" cxnId="{DBF225D2-DE3A-4013-897C-73EB94B00FE4}">
      <dgm:prSet/>
      <dgm:spPr/>
      <dgm:t>
        <a:bodyPr/>
        <a:lstStyle/>
        <a:p>
          <a:endParaRPr lang="nl-NL"/>
        </a:p>
      </dgm:t>
    </dgm:pt>
    <dgm:pt modelId="{23E173AB-540A-4BDC-BCA2-C04BE11FCB81}" type="sibTrans" cxnId="{DBF225D2-DE3A-4013-897C-73EB94B00FE4}">
      <dgm:prSet/>
      <dgm:spPr/>
      <dgm:t>
        <a:bodyPr/>
        <a:lstStyle/>
        <a:p>
          <a:endParaRPr lang="nl-NL"/>
        </a:p>
      </dgm:t>
    </dgm:pt>
    <dgm:pt modelId="{E15C8FD0-5E5A-42AD-90E4-2410B7BAAF90}" type="pres">
      <dgm:prSet presAssocID="{90761CEA-B53C-47AA-871B-0BEF64953B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ED2857-402B-4011-99F6-58DBE413E5C0}" type="pres">
      <dgm:prSet presAssocID="{5C8FDA58-946F-47CD-8928-9E07CC7FC1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C3D23B-A3BC-4CD5-A058-68D6763694F9}" type="pres">
      <dgm:prSet presAssocID="{A9CA5F07-4504-436F-8309-C4D7E7D2DCE8}" presName="spacer" presStyleCnt="0"/>
      <dgm:spPr/>
    </dgm:pt>
    <dgm:pt modelId="{6B13076D-3D95-4F4A-B0B0-76DD198FAA10}" type="pres">
      <dgm:prSet presAssocID="{8022121F-AC83-4C8F-9382-F8B55AB97F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023F96-8997-4635-AE29-8C03F106EF09}" type="presOf" srcId="{90761CEA-B53C-47AA-871B-0BEF64953B8F}" destId="{E15C8FD0-5E5A-42AD-90E4-2410B7BAAF90}" srcOrd="0" destOrd="0" presId="urn:microsoft.com/office/officeart/2005/8/layout/vList2"/>
    <dgm:cxn modelId="{E47D3ABC-858A-4158-B077-630ADBCE825C}" type="presOf" srcId="{8022121F-AC83-4C8F-9382-F8B55AB97FC3}" destId="{6B13076D-3D95-4F4A-B0B0-76DD198FAA10}" srcOrd="0" destOrd="0" presId="urn:microsoft.com/office/officeart/2005/8/layout/vList2"/>
    <dgm:cxn modelId="{A2E53DE0-E35D-4727-84B6-61827172B602}" srcId="{90761CEA-B53C-47AA-871B-0BEF64953B8F}" destId="{5C8FDA58-946F-47CD-8928-9E07CC7FC155}" srcOrd="0" destOrd="0" parTransId="{2AE243D8-2294-4BA5-9015-6DAA7B96C437}" sibTransId="{A9CA5F07-4504-436F-8309-C4D7E7D2DCE8}"/>
    <dgm:cxn modelId="{DBF225D2-DE3A-4013-897C-73EB94B00FE4}" srcId="{90761CEA-B53C-47AA-871B-0BEF64953B8F}" destId="{8022121F-AC83-4C8F-9382-F8B55AB97FC3}" srcOrd="1" destOrd="0" parTransId="{48A437F9-BC3A-45F0-BE27-3BEC8363A420}" sibTransId="{23E173AB-540A-4BDC-BCA2-C04BE11FCB81}"/>
    <dgm:cxn modelId="{DA145196-0572-4EDA-A2B2-883102BF908B}" type="presOf" srcId="{5C8FDA58-946F-47CD-8928-9E07CC7FC155}" destId="{61ED2857-402B-4011-99F6-58DBE413E5C0}" srcOrd="0" destOrd="0" presId="urn:microsoft.com/office/officeart/2005/8/layout/vList2"/>
    <dgm:cxn modelId="{5BD2A7A0-307A-44AE-BA9E-34AF65658D1B}" type="presParOf" srcId="{E15C8FD0-5E5A-42AD-90E4-2410B7BAAF90}" destId="{61ED2857-402B-4011-99F6-58DBE413E5C0}" srcOrd="0" destOrd="0" presId="urn:microsoft.com/office/officeart/2005/8/layout/vList2"/>
    <dgm:cxn modelId="{B6F408FE-1A8B-4E21-B9D4-F0F442314567}" type="presParOf" srcId="{E15C8FD0-5E5A-42AD-90E4-2410B7BAAF90}" destId="{87C3D23B-A3BC-4CD5-A058-68D6763694F9}" srcOrd="1" destOrd="0" presId="urn:microsoft.com/office/officeart/2005/8/layout/vList2"/>
    <dgm:cxn modelId="{FB502A70-B601-4C9B-BB5E-8B4B4F19E498}" type="presParOf" srcId="{E15C8FD0-5E5A-42AD-90E4-2410B7BAAF90}" destId="{6B13076D-3D95-4F4A-B0B0-76DD198FAA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2DB734-C49F-4DFC-AD28-6D0A613B02BD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F2C93F4E-CCBC-4094-B8BB-D41377D76E19}">
      <dgm:prSet/>
      <dgm:spPr/>
      <dgm:t>
        <a:bodyPr/>
        <a:lstStyle/>
        <a:p>
          <a:pPr rtl="0"/>
          <a:r>
            <a:rPr lang="nl-NL" smtClean="0"/>
            <a:t>Receptor – </a:t>
          </a:r>
          <a:br>
            <a:rPr lang="nl-NL" smtClean="0"/>
          </a:br>
          <a:r>
            <a:rPr lang="nl-NL" smtClean="0"/>
            <a:t>doelwitorgaan</a:t>
          </a:r>
          <a:endParaRPr lang="nl-NL"/>
        </a:p>
      </dgm:t>
    </dgm:pt>
    <dgm:pt modelId="{8374EAC4-B8B0-49EB-B244-4527C5A4C497}" type="parTrans" cxnId="{B0D28AC2-C9E7-4E41-9389-735BC8675A0D}">
      <dgm:prSet/>
      <dgm:spPr/>
      <dgm:t>
        <a:bodyPr/>
        <a:lstStyle/>
        <a:p>
          <a:endParaRPr lang="nl-NL"/>
        </a:p>
      </dgm:t>
    </dgm:pt>
    <dgm:pt modelId="{0E6ADC67-54EC-4EBD-90B3-6C061208D45C}" type="sibTrans" cxnId="{B0D28AC2-C9E7-4E41-9389-735BC8675A0D}">
      <dgm:prSet/>
      <dgm:spPr/>
      <dgm:t>
        <a:bodyPr/>
        <a:lstStyle/>
        <a:p>
          <a:endParaRPr lang="nl-NL"/>
        </a:p>
      </dgm:t>
    </dgm:pt>
    <dgm:pt modelId="{A3637662-2B17-4FD3-94EA-A4CA24375A17}" type="pres">
      <dgm:prSet presAssocID="{762DB734-C49F-4DFC-AD28-6D0A613B02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7CBF43E-6B98-458A-80F9-F6B0DBAD7B17}" type="pres">
      <dgm:prSet presAssocID="{F2C93F4E-CCBC-4094-B8BB-D41377D76E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74404DA-723E-4769-9E10-DAF8399235D6}" type="presOf" srcId="{762DB734-C49F-4DFC-AD28-6D0A613B02BD}" destId="{A3637662-2B17-4FD3-94EA-A4CA24375A17}" srcOrd="0" destOrd="0" presId="urn:microsoft.com/office/officeart/2005/8/layout/vList2"/>
    <dgm:cxn modelId="{B0D28AC2-C9E7-4E41-9389-735BC8675A0D}" srcId="{762DB734-C49F-4DFC-AD28-6D0A613B02BD}" destId="{F2C93F4E-CCBC-4094-B8BB-D41377D76E19}" srcOrd="0" destOrd="0" parTransId="{8374EAC4-B8B0-49EB-B244-4527C5A4C497}" sibTransId="{0E6ADC67-54EC-4EBD-90B3-6C061208D45C}"/>
    <dgm:cxn modelId="{92FDCE76-C337-41DB-B88D-F076101B4028}" type="presOf" srcId="{F2C93F4E-CCBC-4094-B8BB-D41377D76E19}" destId="{27CBF43E-6B98-458A-80F9-F6B0DBAD7B17}" srcOrd="0" destOrd="0" presId="urn:microsoft.com/office/officeart/2005/8/layout/vList2"/>
    <dgm:cxn modelId="{575ED4D1-A93C-4660-82BE-A60B0CA79FE8}" type="presParOf" srcId="{A3637662-2B17-4FD3-94EA-A4CA24375A17}" destId="{27CBF43E-6B98-458A-80F9-F6B0DBAD7B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66924-2F9E-441C-92A1-D43776A6448C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101B99C0-55E4-4391-8377-D6152EF4E533}">
      <dgm:prSet/>
      <dgm:spPr/>
      <dgm:t>
        <a:bodyPr/>
        <a:lstStyle/>
        <a:p>
          <a:pPr algn="ctr" rtl="0"/>
          <a:r>
            <a:rPr lang="nl-NL" dirty="0" smtClean="0"/>
            <a:t>Op welke manier zijn organen gevoelig voor hormonen?</a:t>
          </a:r>
          <a:endParaRPr lang="nl-NL" dirty="0"/>
        </a:p>
      </dgm:t>
    </dgm:pt>
    <dgm:pt modelId="{F76310F4-3D13-4F32-A82C-6DF9E24086CE}" type="parTrans" cxnId="{FD1AC309-B21A-4B9B-BE4E-767626A3B1B0}">
      <dgm:prSet/>
      <dgm:spPr/>
      <dgm:t>
        <a:bodyPr/>
        <a:lstStyle/>
        <a:p>
          <a:pPr algn="ctr"/>
          <a:endParaRPr lang="nl-NL"/>
        </a:p>
      </dgm:t>
    </dgm:pt>
    <dgm:pt modelId="{0A378E30-5D82-4DBE-B5C4-6F60CCCD237F}" type="sibTrans" cxnId="{FD1AC309-B21A-4B9B-BE4E-767626A3B1B0}">
      <dgm:prSet/>
      <dgm:spPr/>
      <dgm:t>
        <a:bodyPr/>
        <a:lstStyle/>
        <a:p>
          <a:pPr algn="ctr"/>
          <a:endParaRPr lang="nl-NL"/>
        </a:p>
      </dgm:t>
    </dgm:pt>
    <dgm:pt modelId="{5C4DD7DF-5751-4D55-9A78-F745F49C8AEB}">
      <dgm:prSet/>
      <dgm:spPr/>
      <dgm:t>
        <a:bodyPr/>
        <a:lstStyle/>
        <a:p>
          <a:pPr algn="ctr" rtl="0"/>
          <a:r>
            <a:rPr lang="nl-NL" smtClean="0"/>
            <a:t>Op celmembraan zitten specifieke receptoren</a:t>
          </a:r>
          <a:endParaRPr lang="nl-NL"/>
        </a:p>
      </dgm:t>
    </dgm:pt>
    <dgm:pt modelId="{A55A1776-83A2-4650-9F52-63164B702B1F}" type="parTrans" cxnId="{464BF3E7-40D4-4B53-891C-1D327DA29D52}">
      <dgm:prSet/>
      <dgm:spPr/>
      <dgm:t>
        <a:bodyPr/>
        <a:lstStyle/>
        <a:p>
          <a:pPr algn="ctr"/>
          <a:endParaRPr lang="nl-NL"/>
        </a:p>
      </dgm:t>
    </dgm:pt>
    <dgm:pt modelId="{0B8F7DE6-DF38-4ED9-B5AA-1F4BE5351C6B}" type="sibTrans" cxnId="{464BF3E7-40D4-4B53-891C-1D327DA29D52}">
      <dgm:prSet/>
      <dgm:spPr/>
      <dgm:t>
        <a:bodyPr/>
        <a:lstStyle/>
        <a:p>
          <a:pPr algn="ctr"/>
          <a:endParaRPr lang="nl-NL"/>
        </a:p>
      </dgm:t>
    </dgm:pt>
    <dgm:pt modelId="{EB1BFED2-B2C6-4136-B7E5-D1E190189ADA}">
      <dgm:prSet/>
      <dgm:spPr/>
      <dgm:t>
        <a:bodyPr/>
        <a:lstStyle/>
        <a:p>
          <a:pPr algn="ctr" rtl="0"/>
          <a:r>
            <a:rPr lang="nl-NL" dirty="0" smtClean="0"/>
            <a:t>Binding van hormoon aan receptor: reactie in cytoplasma</a:t>
          </a:r>
          <a:endParaRPr lang="nl-NL" dirty="0"/>
        </a:p>
      </dgm:t>
    </dgm:pt>
    <dgm:pt modelId="{0CB88328-0706-4084-A662-9014CDA8BEB6}" type="parTrans" cxnId="{80E65BA9-8463-406E-824C-9B1CE3656865}">
      <dgm:prSet/>
      <dgm:spPr/>
      <dgm:t>
        <a:bodyPr/>
        <a:lstStyle/>
        <a:p>
          <a:pPr algn="ctr"/>
          <a:endParaRPr lang="nl-NL"/>
        </a:p>
      </dgm:t>
    </dgm:pt>
    <dgm:pt modelId="{262E6B4E-82BD-4232-B13B-062801F2EE78}" type="sibTrans" cxnId="{80E65BA9-8463-406E-824C-9B1CE3656865}">
      <dgm:prSet/>
      <dgm:spPr/>
      <dgm:t>
        <a:bodyPr/>
        <a:lstStyle/>
        <a:p>
          <a:pPr algn="ctr"/>
          <a:endParaRPr lang="nl-NL"/>
        </a:p>
      </dgm:t>
    </dgm:pt>
    <dgm:pt modelId="{513E9E18-9F97-4EEE-AB21-58CE8A3B1B93}">
      <dgm:prSet/>
      <dgm:spPr/>
      <dgm:t>
        <a:bodyPr/>
        <a:lstStyle/>
        <a:p>
          <a:pPr algn="ctr" rtl="0"/>
          <a:r>
            <a:rPr lang="nl-NL" dirty="0" smtClean="0"/>
            <a:t>Orgaan met receptoren voor specifiek hormoon: doelwitorgaan</a:t>
          </a:r>
          <a:endParaRPr lang="nl-NL" dirty="0"/>
        </a:p>
      </dgm:t>
    </dgm:pt>
    <dgm:pt modelId="{8178D60F-B79B-4F92-B8D1-CD6C63E3863E}" type="parTrans" cxnId="{FBEACAE7-4B43-48C7-9E23-8193B03E1D6A}">
      <dgm:prSet/>
      <dgm:spPr/>
      <dgm:t>
        <a:bodyPr/>
        <a:lstStyle/>
        <a:p>
          <a:pPr algn="ctr"/>
          <a:endParaRPr lang="nl-NL"/>
        </a:p>
      </dgm:t>
    </dgm:pt>
    <dgm:pt modelId="{81D67100-8B41-4D49-9938-28334DBFEBC5}" type="sibTrans" cxnId="{FBEACAE7-4B43-48C7-9E23-8193B03E1D6A}">
      <dgm:prSet/>
      <dgm:spPr/>
      <dgm:t>
        <a:bodyPr/>
        <a:lstStyle/>
        <a:p>
          <a:pPr algn="ctr"/>
          <a:endParaRPr lang="nl-NL"/>
        </a:p>
      </dgm:t>
    </dgm:pt>
    <dgm:pt modelId="{D6560650-F854-49DA-80FF-11FE0831FF52}" type="pres">
      <dgm:prSet presAssocID="{C5F66924-2F9E-441C-92A1-D43776A64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75F3C66-E2AE-437B-AC56-4C2EB40D3721}" type="pres">
      <dgm:prSet presAssocID="{101B99C0-55E4-4391-8377-D6152EF4E5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A4DC97-EA48-423C-8DB2-BB0D411C6C27}" type="pres">
      <dgm:prSet presAssocID="{0A378E30-5D82-4DBE-B5C4-6F60CCCD237F}" presName="spacer" presStyleCnt="0"/>
      <dgm:spPr/>
    </dgm:pt>
    <dgm:pt modelId="{BCE9D8C4-526C-4823-B9B8-0DCC48178645}" type="pres">
      <dgm:prSet presAssocID="{5C4DD7DF-5751-4D55-9A78-F745F49C8A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8607FE-6ECD-4C0D-9DDB-250BF5C3F31E}" type="pres">
      <dgm:prSet presAssocID="{0B8F7DE6-DF38-4ED9-B5AA-1F4BE5351C6B}" presName="spacer" presStyleCnt="0"/>
      <dgm:spPr/>
    </dgm:pt>
    <dgm:pt modelId="{93243154-6565-43FF-ADB0-C3B5C33CBF8F}" type="pres">
      <dgm:prSet presAssocID="{EB1BFED2-B2C6-4136-B7E5-D1E190189A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72AFC7-CFFF-44BE-8BE1-E440CFC83E39}" type="pres">
      <dgm:prSet presAssocID="{262E6B4E-82BD-4232-B13B-062801F2EE78}" presName="spacer" presStyleCnt="0"/>
      <dgm:spPr/>
    </dgm:pt>
    <dgm:pt modelId="{2864EDE6-C235-4257-BAA6-A2ECC69DC205}" type="pres">
      <dgm:prSet presAssocID="{513E9E18-9F97-4EEE-AB21-58CE8A3B1B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4BF3E7-40D4-4B53-891C-1D327DA29D52}" srcId="{C5F66924-2F9E-441C-92A1-D43776A6448C}" destId="{5C4DD7DF-5751-4D55-9A78-F745F49C8AEB}" srcOrd="1" destOrd="0" parTransId="{A55A1776-83A2-4650-9F52-63164B702B1F}" sibTransId="{0B8F7DE6-DF38-4ED9-B5AA-1F4BE5351C6B}"/>
    <dgm:cxn modelId="{BDBD68C3-C74F-4D39-A8D4-CC68E60A7BEA}" type="presOf" srcId="{101B99C0-55E4-4391-8377-D6152EF4E533}" destId="{375F3C66-E2AE-437B-AC56-4C2EB40D3721}" srcOrd="0" destOrd="0" presId="urn:microsoft.com/office/officeart/2005/8/layout/vList2"/>
    <dgm:cxn modelId="{F9D23AF7-79C1-4FC7-9685-8E01B3B83808}" type="presOf" srcId="{EB1BFED2-B2C6-4136-B7E5-D1E190189ADA}" destId="{93243154-6565-43FF-ADB0-C3B5C33CBF8F}" srcOrd="0" destOrd="0" presId="urn:microsoft.com/office/officeart/2005/8/layout/vList2"/>
    <dgm:cxn modelId="{753064BB-420E-407B-B3FE-CBF3910ED4E2}" type="presOf" srcId="{5C4DD7DF-5751-4D55-9A78-F745F49C8AEB}" destId="{BCE9D8C4-526C-4823-B9B8-0DCC48178645}" srcOrd="0" destOrd="0" presId="urn:microsoft.com/office/officeart/2005/8/layout/vList2"/>
    <dgm:cxn modelId="{FDE988BC-8A56-4BF6-8B7D-82E13AE45CCB}" type="presOf" srcId="{C5F66924-2F9E-441C-92A1-D43776A6448C}" destId="{D6560650-F854-49DA-80FF-11FE0831FF52}" srcOrd="0" destOrd="0" presId="urn:microsoft.com/office/officeart/2005/8/layout/vList2"/>
    <dgm:cxn modelId="{FD1AC309-B21A-4B9B-BE4E-767626A3B1B0}" srcId="{C5F66924-2F9E-441C-92A1-D43776A6448C}" destId="{101B99C0-55E4-4391-8377-D6152EF4E533}" srcOrd="0" destOrd="0" parTransId="{F76310F4-3D13-4F32-A82C-6DF9E24086CE}" sibTransId="{0A378E30-5D82-4DBE-B5C4-6F60CCCD237F}"/>
    <dgm:cxn modelId="{80E65BA9-8463-406E-824C-9B1CE3656865}" srcId="{C5F66924-2F9E-441C-92A1-D43776A6448C}" destId="{EB1BFED2-B2C6-4136-B7E5-D1E190189ADA}" srcOrd="2" destOrd="0" parTransId="{0CB88328-0706-4084-A662-9014CDA8BEB6}" sibTransId="{262E6B4E-82BD-4232-B13B-062801F2EE78}"/>
    <dgm:cxn modelId="{CC5BEFC9-D517-4012-994F-8C44D160C335}" type="presOf" srcId="{513E9E18-9F97-4EEE-AB21-58CE8A3B1B93}" destId="{2864EDE6-C235-4257-BAA6-A2ECC69DC205}" srcOrd="0" destOrd="0" presId="urn:microsoft.com/office/officeart/2005/8/layout/vList2"/>
    <dgm:cxn modelId="{FBEACAE7-4B43-48C7-9E23-8193B03E1D6A}" srcId="{C5F66924-2F9E-441C-92A1-D43776A6448C}" destId="{513E9E18-9F97-4EEE-AB21-58CE8A3B1B93}" srcOrd="3" destOrd="0" parTransId="{8178D60F-B79B-4F92-B8D1-CD6C63E3863E}" sibTransId="{81D67100-8B41-4D49-9938-28334DBFEBC5}"/>
    <dgm:cxn modelId="{90910B7D-B747-454A-8CF1-9E73E6666B94}" type="presParOf" srcId="{D6560650-F854-49DA-80FF-11FE0831FF52}" destId="{375F3C66-E2AE-437B-AC56-4C2EB40D3721}" srcOrd="0" destOrd="0" presId="urn:microsoft.com/office/officeart/2005/8/layout/vList2"/>
    <dgm:cxn modelId="{96F92B46-E665-4D68-BB38-816AD984B918}" type="presParOf" srcId="{D6560650-F854-49DA-80FF-11FE0831FF52}" destId="{05A4DC97-EA48-423C-8DB2-BB0D411C6C27}" srcOrd="1" destOrd="0" presId="urn:microsoft.com/office/officeart/2005/8/layout/vList2"/>
    <dgm:cxn modelId="{6508330C-117C-440F-B2FF-AEE4A6F7CD4F}" type="presParOf" srcId="{D6560650-F854-49DA-80FF-11FE0831FF52}" destId="{BCE9D8C4-526C-4823-B9B8-0DCC48178645}" srcOrd="2" destOrd="0" presId="urn:microsoft.com/office/officeart/2005/8/layout/vList2"/>
    <dgm:cxn modelId="{611B645D-2DE1-4FEA-85F6-BCEC2929DBDD}" type="presParOf" srcId="{D6560650-F854-49DA-80FF-11FE0831FF52}" destId="{808607FE-6ECD-4C0D-9DDB-250BF5C3F31E}" srcOrd="3" destOrd="0" presId="urn:microsoft.com/office/officeart/2005/8/layout/vList2"/>
    <dgm:cxn modelId="{FF32DF87-E635-467D-97A9-FA6620ACE642}" type="presParOf" srcId="{D6560650-F854-49DA-80FF-11FE0831FF52}" destId="{93243154-6565-43FF-ADB0-C3B5C33CBF8F}" srcOrd="4" destOrd="0" presId="urn:microsoft.com/office/officeart/2005/8/layout/vList2"/>
    <dgm:cxn modelId="{A21D05ED-6B8C-4557-94C4-468850DAAFDF}" type="presParOf" srcId="{D6560650-F854-49DA-80FF-11FE0831FF52}" destId="{1C72AFC7-CFFF-44BE-8BE1-E440CFC83E39}" srcOrd="5" destOrd="0" presId="urn:microsoft.com/office/officeart/2005/8/layout/vList2"/>
    <dgm:cxn modelId="{00303A33-8860-4B4D-9677-5B9C72CD1881}" type="presParOf" srcId="{D6560650-F854-49DA-80FF-11FE0831FF52}" destId="{2864EDE6-C235-4257-BAA6-A2ECC69DC2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AE6D36-FB72-4991-B9FE-17B598134AFC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807B6814-66A2-477F-A07C-A82E9512067C}">
      <dgm:prSet/>
      <dgm:spPr/>
      <dgm:t>
        <a:bodyPr/>
        <a:lstStyle/>
        <a:p>
          <a:pPr algn="ctr" rtl="0"/>
          <a:r>
            <a:rPr lang="nl-NL" smtClean="0"/>
            <a:t>De belangrijkste hormoonklieren</a:t>
          </a:r>
          <a:endParaRPr lang="nl-NL"/>
        </a:p>
      </dgm:t>
    </dgm:pt>
    <dgm:pt modelId="{918F84CE-934E-43B2-BC54-E2DF5B9FE852}" type="parTrans" cxnId="{8412360C-99A4-4393-94BD-5096EC92E1FE}">
      <dgm:prSet/>
      <dgm:spPr/>
      <dgm:t>
        <a:bodyPr/>
        <a:lstStyle/>
        <a:p>
          <a:endParaRPr lang="nl-NL"/>
        </a:p>
      </dgm:t>
    </dgm:pt>
    <dgm:pt modelId="{5EC5FEF7-4490-44AF-B634-1A4FFECEB9E3}" type="sibTrans" cxnId="{8412360C-99A4-4393-94BD-5096EC92E1FE}">
      <dgm:prSet/>
      <dgm:spPr/>
      <dgm:t>
        <a:bodyPr/>
        <a:lstStyle/>
        <a:p>
          <a:endParaRPr lang="nl-NL"/>
        </a:p>
      </dgm:t>
    </dgm:pt>
    <dgm:pt modelId="{4E486E7A-C4E7-423F-B613-4EBDA9178DB3}" type="pres">
      <dgm:prSet presAssocID="{CCAE6D36-FB72-4991-B9FE-17B598134A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88FF19F-E0C7-487F-8749-6A33F9975BA7}" type="pres">
      <dgm:prSet presAssocID="{807B6814-66A2-477F-A07C-A82E951206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DEB614-4A8B-4927-B73D-D8E4F96C2CCC}" type="presOf" srcId="{CCAE6D36-FB72-4991-B9FE-17B598134AFC}" destId="{4E486E7A-C4E7-423F-B613-4EBDA9178DB3}" srcOrd="0" destOrd="0" presId="urn:microsoft.com/office/officeart/2005/8/layout/vList2"/>
    <dgm:cxn modelId="{8412360C-99A4-4393-94BD-5096EC92E1FE}" srcId="{CCAE6D36-FB72-4991-B9FE-17B598134AFC}" destId="{807B6814-66A2-477F-A07C-A82E9512067C}" srcOrd="0" destOrd="0" parTransId="{918F84CE-934E-43B2-BC54-E2DF5B9FE852}" sibTransId="{5EC5FEF7-4490-44AF-B634-1A4FFECEB9E3}"/>
    <dgm:cxn modelId="{B2CC6953-6A04-48CC-83BD-03A5FA4839A7}" type="presOf" srcId="{807B6814-66A2-477F-A07C-A82E9512067C}" destId="{488FF19F-E0C7-487F-8749-6A33F9975BA7}" srcOrd="0" destOrd="0" presId="urn:microsoft.com/office/officeart/2005/8/layout/vList2"/>
    <dgm:cxn modelId="{EBA487B6-D4F9-4AF8-9B3A-BC3635BDA4B1}" type="presParOf" srcId="{4E486E7A-C4E7-423F-B613-4EBDA9178DB3}" destId="{488FF19F-E0C7-487F-8749-6A33F9975B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1DCFC-1EE0-4E41-8C60-FF971A518783}">
      <dsp:nvSpPr>
        <dsp:cNvPr id="0" name=""/>
        <dsp:cNvSpPr/>
      </dsp:nvSpPr>
      <dsp:spPr>
        <a:xfrm>
          <a:off x="364885" y="260320"/>
          <a:ext cx="2554231" cy="34398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Thema </a:t>
          </a:r>
          <a:r>
            <a:rPr lang="nl-NL" sz="3800" kern="1200" dirty="0" smtClean="0"/>
            <a:t>4 </a:t>
          </a:r>
          <a:r>
            <a:rPr lang="nl-NL" sz="3800" kern="1200" dirty="0" smtClean="0"/>
            <a:t/>
          </a:r>
          <a:br>
            <a:rPr lang="nl-NL" sz="3800" kern="1200" dirty="0" smtClean="0"/>
          </a:br>
          <a:r>
            <a:rPr lang="nl-NL" sz="3800" kern="1200" dirty="0" smtClean="0"/>
            <a:t>Het hormoon-stelsel</a:t>
          </a:r>
          <a:endParaRPr lang="nl-NL" sz="3800" kern="1200" dirty="0"/>
        </a:p>
      </dsp:txBody>
      <dsp:txXfrm>
        <a:off x="489572" y="385007"/>
        <a:ext cx="2304857" cy="3190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2AC9D-576E-48B2-B306-AB36EAE77185}">
      <dsp:nvSpPr>
        <dsp:cNvPr id="0" name=""/>
        <dsp:cNvSpPr/>
      </dsp:nvSpPr>
      <dsp:spPr>
        <a:xfrm>
          <a:off x="0" y="91799"/>
          <a:ext cx="2386608" cy="959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/>
            <a:t>Hypofyse</a:t>
          </a:r>
          <a:endParaRPr lang="nl-NL" sz="4000" kern="1200"/>
        </a:p>
      </dsp:txBody>
      <dsp:txXfrm>
        <a:off x="46834" y="138633"/>
        <a:ext cx="2292940" cy="8657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7726E-D3C2-4798-B6AE-A7A1E47B8F5F}">
      <dsp:nvSpPr>
        <dsp:cNvPr id="0" name=""/>
        <dsp:cNvSpPr/>
      </dsp:nvSpPr>
      <dsp:spPr>
        <a:xfrm>
          <a:off x="0" y="28113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Hypofyse produceert GH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 groeihormoon</a:t>
          </a:r>
          <a:endParaRPr lang="nl-NL" sz="2800" kern="1200" dirty="0"/>
        </a:p>
      </dsp:txBody>
      <dsp:txXfrm>
        <a:off x="32784" y="60897"/>
        <a:ext cx="8164032" cy="606012"/>
      </dsp:txXfrm>
    </dsp:sp>
    <dsp:sp modelId="{FD48C43B-9653-40EA-9316-5173C42E392B}">
      <dsp:nvSpPr>
        <dsp:cNvPr id="0" name=""/>
        <dsp:cNvSpPr/>
      </dsp:nvSpPr>
      <dsp:spPr>
        <a:xfrm>
          <a:off x="0" y="780334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Hypofyse produceert LH – FSH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 voortplanting</a:t>
          </a:r>
          <a:endParaRPr lang="nl-NL" sz="2800" kern="1200" dirty="0"/>
        </a:p>
      </dsp:txBody>
      <dsp:txXfrm>
        <a:off x="32784" y="813118"/>
        <a:ext cx="8164032" cy="606012"/>
      </dsp:txXfrm>
    </dsp:sp>
    <dsp:sp modelId="{2D7F2764-F610-40E7-B447-2DEE52A6043F}">
      <dsp:nvSpPr>
        <dsp:cNvPr id="0" name=""/>
        <dsp:cNvSpPr/>
      </dsp:nvSpPr>
      <dsp:spPr>
        <a:xfrm>
          <a:off x="0" y="1532554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Hypofyse produceert  TSH </a:t>
          </a:r>
          <a:r>
            <a:rPr lang="nl-NL" sz="2800" kern="1200" smtClean="0">
              <a:sym typeface="Wingdings"/>
            </a:rPr>
            <a:t></a:t>
          </a:r>
          <a:r>
            <a:rPr lang="nl-NL" sz="2800" kern="1200" smtClean="0"/>
            <a:t> stuurt schildklier aan</a:t>
          </a:r>
          <a:endParaRPr lang="nl-NL" sz="2800" kern="1200"/>
        </a:p>
      </dsp:txBody>
      <dsp:txXfrm>
        <a:off x="32784" y="1565338"/>
        <a:ext cx="8164032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8AF31-1662-43E9-964B-ACA696E4E602}">
      <dsp:nvSpPr>
        <dsp:cNvPr id="0" name=""/>
        <dsp:cNvSpPr/>
      </dsp:nvSpPr>
      <dsp:spPr>
        <a:xfrm>
          <a:off x="0" y="2792"/>
          <a:ext cx="7632848" cy="1193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§ 1 Regeling – homeostase – hormonen – receptoren – doelwitorganen </a:t>
          </a:r>
          <a:endParaRPr lang="nl-NL" sz="3000" kern="1200"/>
        </a:p>
      </dsp:txBody>
      <dsp:txXfrm>
        <a:off x="58257" y="61049"/>
        <a:ext cx="7516334" cy="107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23D0D-D39B-454D-B8EB-5F9E4851431E}">
      <dsp:nvSpPr>
        <dsp:cNvPr id="0" name=""/>
        <dsp:cNvSpPr/>
      </dsp:nvSpPr>
      <dsp:spPr>
        <a:xfrm>
          <a:off x="0" y="7852"/>
          <a:ext cx="8928992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Hormoonklieren – andere klieren</a:t>
          </a:r>
          <a:endParaRPr lang="nl-NL" sz="4700" kern="1200" dirty="0"/>
        </a:p>
      </dsp:txBody>
      <dsp:txXfrm>
        <a:off x="55030" y="62882"/>
        <a:ext cx="8818932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D2857-402B-4011-99F6-58DBE413E5C0}">
      <dsp:nvSpPr>
        <dsp:cNvPr id="0" name=""/>
        <dsp:cNvSpPr/>
      </dsp:nvSpPr>
      <dsp:spPr>
        <a:xfrm>
          <a:off x="0" y="85953"/>
          <a:ext cx="8363272" cy="81549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smtClean="0"/>
            <a:t>Hormoonklier: directe afgifte aan bloedvat</a:t>
          </a:r>
          <a:endParaRPr lang="nl-NL" sz="3400" kern="1200"/>
        </a:p>
      </dsp:txBody>
      <dsp:txXfrm>
        <a:off x="39809" y="125762"/>
        <a:ext cx="8283654" cy="735872"/>
      </dsp:txXfrm>
    </dsp:sp>
    <dsp:sp modelId="{6B13076D-3D95-4F4A-B0B0-76DD198FAA10}">
      <dsp:nvSpPr>
        <dsp:cNvPr id="0" name=""/>
        <dsp:cNvSpPr/>
      </dsp:nvSpPr>
      <dsp:spPr>
        <a:xfrm>
          <a:off x="0" y="999363"/>
          <a:ext cx="8363272" cy="81549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smtClean="0"/>
            <a:t>Verschil met andere klieren: geen afvoerbuis</a:t>
          </a:r>
          <a:endParaRPr lang="nl-NL" sz="3400" kern="1200"/>
        </a:p>
      </dsp:txBody>
      <dsp:txXfrm>
        <a:off x="39809" y="1039172"/>
        <a:ext cx="8283654" cy="735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BF43E-6B98-458A-80F9-F6B0DBAD7B17}">
      <dsp:nvSpPr>
        <dsp:cNvPr id="0" name=""/>
        <dsp:cNvSpPr/>
      </dsp:nvSpPr>
      <dsp:spPr>
        <a:xfrm>
          <a:off x="0" y="17944"/>
          <a:ext cx="4114800" cy="17503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Receptor – </a:t>
          </a:r>
          <a:br>
            <a:rPr lang="nl-NL" sz="4400" kern="1200" smtClean="0"/>
          </a:br>
          <a:r>
            <a:rPr lang="nl-NL" sz="4400" kern="1200" smtClean="0"/>
            <a:t>doelwitorgaan</a:t>
          </a:r>
          <a:endParaRPr lang="nl-NL" sz="4400" kern="1200"/>
        </a:p>
      </dsp:txBody>
      <dsp:txXfrm>
        <a:off x="85444" y="103388"/>
        <a:ext cx="3943912" cy="1579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F3C66-E2AE-437B-AC56-4C2EB40D3721}">
      <dsp:nvSpPr>
        <dsp:cNvPr id="0" name=""/>
        <dsp:cNvSpPr/>
      </dsp:nvSpPr>
      <dsp:spPr>
        <a:xfrm>
          <a:off x="0" y="10243"/>
          <a:ext cx="3898776" cy="148473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Op welke manier zijn organen gevoelig voor hormonen?</a:t>
          </a:r>
          <a:endParaRPr lang="nl-NL" sz="2700" kern="1200" dirty="0"/>
        </a:p>
      </dsp:txBody>
      <dsp:txXfrm>
        <a:off x="72479" y="82722"/>
        <a:ext cx="3753818" cy="1339772"/>
      </dsp:txXfrm>
    </dsp:sp>
    <dsp:sp modelId="{BCE9D8C4-526C-4823-B9B8-0DCC48178645}">
      <dsp:nvSpPr>
        <dsp:cNvPr id="0" name=""/>
        <dsp:cNvSpPr/>
      </dsp:nvSpPr>
      <dsp:spPr>
        <a:xfrm>
          <a:off x="0" y="1572733"/>
          <a:ext cx="3898776" cy="148473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Op celmembraan zitten specifieke receptoren</a:t>
          </a:r>
          <a:endParaRPr lang="nl-NL" sz="2700" kern="1200"/>
        </a:p>
      </dsp:txBody>
      <dsp:txXfrm>
        <a:off x="72479" y="1645212"/>
        <a:ext cx="3753818" cy="1339772"/>
      </dsp:txXfrm>
    </dsp:sp>
    <dsp:sp modelId="{93243154-6565-43FF-ADB0-C3B5C33CBF8F}">
      <dsp:nvSpPr>
        <dsp:cNvPr id="0" name=""/>
        <dsp:cNvSpPr/>
      </dsp:nvSpPr>
      <dsp:spPr>
        <a:xfrm>
          <a:off x="0" y="3135223"/>
          <a:ext cx="3898776" cy="148473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Binding van hormoon aan receptor: reactie in cytoplasma</a:t>
          </a:r>
          <a:endParaRPr lang="nl-NL" sz="2700" kern="1200" dirty="0"/>
        </a:p>
      </dsp:txBody>
      <dsp:txXfrm>
        <a:off x="72479" y="3207702"/>
        <a:ext cx="3753818" cy="1339772"/>
      </dsp:txXfrm>
    </dsp:sp>
    <dsp:sp modelId="{2864EDE6-C235-4257-BAA6-A2ECC69DC205}">
      <dsp:nvSpPr>
        <dsp:cNvPr id="0" name=""/>
        <dsp:cNvSpPr/>
      </dsp:nvSpPr>
      <dsp:spPr>
        <a:xfrm>
          <a:off x="0" y="4697714"/>
          <a:ext cx="3898776" cy="148473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Orgaan met receptoren voor specifiek hormoon: doelwitorgaan</a:t>
          </a:r>
          <a:endParaRPr lang="nl-NL" sz="2700" kern="1200" dirty="0"/>
        </a:p>
      </dsp:txBody>
      <dsp:txXfrm>
        <a:off x="72479" y="4770193"/>
        <a:ext cx="3753818" cy="1339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FF19F-E0C7-487F-8749-6A33F9975BA7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De belangrijkste hormoonklieren</a:t>
          </a:r>
          <a:endParaRPr lang="nl-NL" sz="4500" kern="1200"/>
        </a:p>
      </dsp:txBody>
      <dsp:txXfrm>
        <a:off x="52688" y="84525"/>
        <a:ext cx="8124224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9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9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00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0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14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6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35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12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1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4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0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9682-AD38-4507-A101-64D610224FFC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9B39-4C04-4554-AF82-94D667D1D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3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008706"/>
              </p:ext>
            </p:extLst>
          </p:nvPr>
        </p:nvGraphicFramePr>
        <p:xfrm>
          <a:off x="251520" y="512675"/>
          <a:ext cx="328400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8233824"/>
              </p:ext>
            </p:extLst>
          </p:nvPr>
        </p:nvGraphicFramePr>
        <p:xfrm>
          <a:off x="827584" y="5085184"/>
          <a:ext cx="7632848" cy="119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32" y="188639"/>
            <a:ext cx="227256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38" y="188639"/>
            <a:ext cx="3026894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68934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811692"/>
              </p:ext>
            </p:extLst>
          </p:nvPr>
        </p:nvGraphicFramePr>
        <p:xfrm>
          <a:off x="457200" y="1600200"/>
          <a:ext cx="433082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65" y="1556792"/>
            <a:ext cx="3490616" cy="49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2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685623"/>
              </p:ext>
            </p:extLst>
          </p:nvPr>
        </p:nvGraphicFramePr>
        <p:xfrm>
          <a:off x="107504" y="274638"/>
          <a:ext cx="89289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29344"/>
              </p:ext>
            </p:extLst>
          </p:nvPr>
        </p:nvGraphicFramePr>
        <p:xfrm>
          <a:off x="457200" y="1600201"/>
          <a:ext cx="8363272" cy="190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18880"/>
            <a:ext cx="5533600" cy="27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9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386090"/>
              </p:ext>
            </p:extLst>
          </p:nvPr>
        </p:nvGraphicFramePr>
        <p:xfrm>
          <a:off x="457200" y="274638"/>
          <a:ext cx="4114800" cy="178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056385"/>
              </p:ext>
            </p:extLst>
          </p:nvPr>
        </p:nvGraphicFramePr>
        <p:xfrm>
          <a:off x="4788024" y="332656"/>
          <a:ext cx="38987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459511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6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48496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10voorbiologie.nl/afbfczw/H39%20Hormonen%20%28havo%29/410104hormoonklier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0358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3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1935051"/>
              </p:ext>
            </p:extLst>
          </p:nvPr>
        </p:nvGraphicFramePr>
        <p:xfrm>
          <a:off x="395536" y="1844824"/>
          <a:ext cx="238660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847983"/>
              </p:ext>
            </p:extLst>
          </p:nvPr>
        </p:nvGraphicFramePr>
        <p:xfrm>
          <a:off x="539552" y="4399918"/>
          <a:ext cx="82296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90" y="184804"/>
            <a:ext cx="578557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770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119</Words>
  <Application>Microsoft Office PowerPoint</Application>
  <PresentationFormat>Diavoorstelling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Gebruiker</cp:lastModifiedBy>
  <cp:revision>5</cp:revision>
  <dcterms:created xsi:type="dcterms:W3CDTF">2014-05-12T12:04:26Z</dcterms:created>
  <dcterms:modified xsi:type="dcterms:W3CDTF">2015-03-06T14:31:23Z</dcterms:modified>
</cp:coreProperties>
</file>